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68" r:id="rId6"/>
    <p:sldId id="267" r:id="rId7"/>
    <p:sldId id="269" r:id="rId8"/>
    <p:sldId id="266" r:id="rId9"/>
    <p:sldId id="262" r:id="rId10"/>
    <p:sldId id="265"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464" userDrawn="1">
          <p15:clr>
            <a:srgbClr val="A4A3A4"/>
          </p15:clr>
        </p15:guide>
        <p15:guide id="2" pos="384" userDrawn="1">
          <p15:clr>
            <a:srgbClr val="A4A3A4"/>
          </p15:clr>
        </p15:guide>
        <p15:guide id="3" orient="horz" pos="3840" userDrawn="1">
          <p15:clr>
            <a:srgbClr val="A4A3A4"/>
          </p15:clr>
        </p15:guide>
        <p15:guide id="4" pos="648" userDrawn="1">
          <p15:clr>
            <a:srgbClr val="A4A3A4"/>
          </p15:clr>
        </p15:guide>
        <p15:guide id="5" orient="horz" pos="816" userDrawn="1">
          <p15:clr>
            <a:srgbClr val="A4A3A4"/>
          </p15:clr>
        </p15:guide>
        <p15:guide id="6" pos="1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784E1"/>
    <a:srgbClr val="0B2D50"/>
    <a:srgbClr val="81B9F0"/>
    <a:srgbClr val="C7E0F8"/>
    <a:srgbClr val="E6E6E6"/>
    <a:srgbClr val="2659C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showGuides="1">
      <p:cViewPr varScale="1">
        <p:scale>
          <a:sx n="97" d="100"/>
          <a:sy n="97" d="100"/>
        </p:scale>
        <p:origin x="-96" y="-86"/>
      </p:cViewPr>
      <p:guideLst>
        <p:guide orient="horz" pos="1464"/>
        <p:guide orient="horz" pos="3840"/>
        <p:guide orient="horz" pos="816"/>
        <p:guide pos="384"/>
        <p:guide pos="648"/>
        <p:guide pos="1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1D77F57-C215-44E1-B1F1-DB2568CB9104}"/>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xmlns="" id="{0283D56C-EB2D-49CB-9B8E-B2CC82351F1C}"/>
              </a:ext>
            </a:extLst>
          </p:cNvPr>
          <p:cNvSpPr txBox="1"/>
          <p:nvPr userDrawn="1"/>
        </p:nvSpPr>
        <p:spPr>
          <a:xfrm>
            <a:off x="923925" y="4324350"/>
            <a:ext cx="9020175" cy="1323439"/>
          </a:xfrm>
          <a:prstGeom prst="rect">
            <a:avLst/>
          </a:prstGeom>
          <a:noFill/>
        </p:spPr>
        <p:txBody>
          <a:bodyPr wrap="square" rtlCol="0">
            <a:spAutoFit/>
          </a:bodyPr>
          <a:lstStyle/>
          <a:p>
            <a:r>
              <a:rPr lang="en-US" sz="4000" dirty="0">
                <a:solidFill>
                  <a:srgbClr val="0B2D50"/>
                </a:solidFill>
                <a:latin typeface="Montserrat ExtraBold" panose="00000900000000000000" pitchFamily="2" charset="0"/>
              </a:rPr>
              <a:t>LOREM IPSUM DOLOR SIT AMET, CONSECTETUR ADIPISCING ELIT</a:t>
            </a:r>
          </a:p>
        </p:txBody>
      </p:sp>
    </p:spTree>
    <p:extLst>
      <p:ext uri="{BB962C8B-B14F-4D97-AF65-F5344CB8AC3E}">
        <p14:creationId xmlns:p14="http://schemas.microsoft.com/office/powerpoint/2010/main" xmlns="" val="211900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26B492E-1D41-4F00-9BD8-3802C43BB6D2}"/>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spTree>
    <p:extLst>
      <p:ext uri="{BB962C8B-B14F-4D97-AF65-F5344CB8AC3E}">
        <p14:creationId xmlns:p14="http://schemas.microsoft.com/office/powerpoint/2010/main" xmlns="" val="3993518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pic>
        <p:nvPicPr>
          <p:cNvPr id="4" name="Picture 3">
            <a:extLst>
              <a:ext uri="{FF2B5EF4-FFF2-40B4-BE49-F238E27FC236}">
                <a16:creationId xmlns:a16="http://schemas.microsoft.com/office/drawing/2014/main" xmlns="" id="{1FEB2DB2-6262-475C-88B5-DB740F568F94}"/>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xmlns="" id="{4D27F222-3587-478A-9B0C-D15BA7396DD2}"/>
              </a:ext>
            </a:extLst>
          </p:cNvPr>
          <p:cNvSpPr/>
          <p:nvPr userDrawn="1"/>
        </p:nvSpPr>
        <p:spPr>
          <a:xfrm>
            <a:off x="4667250" y="5714999"/>
            <a:ext cx="6300537" cy="371475"/>
          </a:xfrm>
          <a:prstGeom prst="rect">
            <a:avLst/>
          </a:prstGeom>
          <a:solidFill>
            <a:srgbClr val="0B2D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20240C79-37B9-4DBB-8E60-24A3E3A2C76A}"/>
              </a:ext>
            </a:extLst>
          </p:cNvPr>
          <p:cNvSpPr txBox="1"/>
          <p:nvPr userDrawn="1"/>
        </p:nvSpPr>
        <p:spPr>
          <a:xfrm>
            <a:off x="4667250" y="5715000"/>
            <a:ext cx="6300536" cy="320922"/>
          </a:xfrm>
          <a:prstGeom prst="rect">
            <a:avLst/>
          </a:prstGeom>
          <a:noFill/>
        </p:spPr>
        <p:txBody>
          <a:bodyPr wrap="square" rtlCol="0">
            <a:spAutoFit/>
          </a:bodyPr>
          <a:lstStyle/>
          <a:p>
            <a:pPr>
              <a:lnSpc>
                <a:spcPct val="114000"/>
              </a:lnSpc>
            </a:pPr>
            <a:r>
              <a:rPr lang="en-US" sz="1400" dirty="0">
                <a:solidFill>
                  <a:schemeClr val="bg1"/>
                </a:solidFill>
                <a:latin typeface="Montserrat Light" panose="00000400000000000000" pitchFamily="2" charset="0"/>
              </a:rPr>
              <a:t>Lorem ipsum dolor sit </a:t>
            </a:r>
            <a:r>
              <a:rPr lang="en-US" sz="1400" dirty="0" err="1">
                <a:solidFill>
                  <a:schemeClr val="bg1"/>
                </a:solidFill>
                <a:latin typeface="Montserrat Light" panose="00000400000000000000" pitchFamily="2" charset="0"/>
              </a:rPr>
              <a:t>amet</a:t>
            </a:r>
            <a:r>
              <a:rPr lang="en-US" sz="1400" dirty="0">
                <a:solidFill>
                  <a:schemeClr val="bg1"/>
                </a:solidFill>
                <a:latin typeface="Montserrat Light" panose="00000400000000000000" pitchFamily="2" charset="0"/>
              </a:rPr>
              <a:t>, </a:t>
            </a:r>
            <a:r>
              <a:rPr lang="en-US" sz="1400" dirty="0" err="1">
                <a:solidFill>
                  <a:schemeClr val="bg1"/>
                </a:solidFill>
                <a:latin typeface="Montserrat Light" panose="00000400000000000000" pitchFamily="2" charset="0"/>
              </a:rPr>
              <a:t>consectetur</a:t>
            </a:r>
            <a:r>
              <a:rPr lang="en-US" sz="1400" dirty="0">
                <a:solidFill>
                  <a:schemeClr val="bg1"/>
                </a:solidFill>
                <a:latin typeface="Montserrat Light" panose="00000400000000000000" pitchFamily="2" charset="0"/>
              </a:rPr>
              <a:t> </a:t>
            </a:r>
            <a:r>
              <a:rPr lang="en-US" sz="1400" dirty="0" err="1">
                <a:solidFill>
                  <a:schemeClr val="bg1"/>
                </a:solidFill>
                <a:latin typeface="Montserrat Light" panose="00000400000000000000" pitchFamily="2" charset="0"/>
              </a:rPr>
              <a:t>adipiscing</a:t>
            </a:r>
            <a:r>
              <a:rPr lang="en-US" sz="1400" dirty="0">
                <a:solidFill>
                  <a:schemeClr val="bg1"/>
                </a:solidFill>
                <a:latin typeface="Montserrat Light" panose="00000400000000000000" pitchFamily="2" charset="0"/>
              </a:rPr>
              <a:t> </a:t>
            </a:r>
            <a:r>
              <a:rPr lang="en-US" sz="1400" dirty="0" err="1">
                <a:solidFill>
                  <a:schemeClr val="bg1"/>
                </a:solidFill>
                <a:latin typeface="Montserrat Light" panose="00000400000000000000" pitchFamily="2" charset="0"/>
              </a:rPr>
              <a:t>elit</a:t>
            </a:r>
            <a:r>
              <a:rPr lang="en-US" sz="1400" dirty="0">
                <a:solidFill>
                  <a:schemeClr val="bg1"/>
                </a:solidFill>
                <a:latin typeface="Montserrat Light" panose="00000400000000000000" pitchFamily="2" charset="0"/>
              </a:rPr>
              <a:t>, sed do </a:t>
            </a:r>
            <a:r>
              <a:rPr lang="en-US" sz="1400" dirty="0" err="1">
                <a:solidFill>
                  <a:schemeClr val="bg1"/>
                </a:solidFill>
                <a:latin typeface="Montserrat Light" panose="00000400000000000000" pitchFamily="2" charset="0"/>
              </a:rPr>
              <a:t>eius</a:t>
            </a:r>
            <a:endParaRPr lang="en-US" sz="1400" dirty="0">
              <a:solidFill>
                <a:schemeClr val="bg1"/>
              </a:solidFill>
              <a:latin typeface="Montserrat Light" panose="00000400000000000000" pitchFamily="2" charset="0"/>
            </a:endParaRPr>
          </a:p>
        </p:txBody>
      </p:sp>
      <p:sp>
        <p:nvSpPr>
          <p:cNvPr id="7" name="TextBox 6">
            <a:extLst>
              <a:ext uri="{FF2B5EF4-FFF2-40B4-BE49-F238E27FC236}">
                <a16:creationId xmlns:a16="http://schemas.microsoft.com/office/drawing/2014/main" xmlns="" id="{BE7F91C8-A130-486A-B0F1-6D6AEBF7AB54}"/>
              </a:ext>
            </a:extLst>
          </p:cNvPr>
          <p:cNvSpPr txBox="1"/>
          <p:nvPr userDrawn="1"/>
        </p:nvSpPr>
        <p:spPr>
          <a:xfrm>
            <a:off x="4538913" y="3339710"/>
            <a:ext cx="6300537" cy="954107"/>
          </a:xfrm>
          <a:prstGeom prst="rect">
            <a:avLst/>
          </a:prstGeom>
          <a:noFill/>
        </p:spPr>
        <p:txBody>
          <a:bodyPr wrap="square" rtlCol="0">
            <a:spAutoFit/>
          </a:bodyPr>
          <a:lstStyle/>
          <a:p>
            <a:r>
              <a:rPr lang="en-US" sz="1400" dirty="0">
                <a:latin typeface="Montserrat Medium" panose="00000600000000000000" pitchFamily="2" charset="0"/>
              </a:rPr>
              <a:t>Lorem ipsum dolor sit </a:t>
            </a:r>
            <a:r>
              <a:rPr lang="en-US" sz="1400" dirty="0" err="1">
                <a:latin typeface="Montserrat Medium" panose="00000600000000000000" pitchFamily="2" charset="0"/>
              </a:rPr>
              <a:t>amet</a:t>
            </a:r>
            <a:r>
              <a:rPr lang="en-US" sz="1400" dirty="0">
                <a:latin typeface="Montserrat Medium" panose="00000600000000000000" pitchFamily="2" charset="0"/>
              </a:rPr>
              <a:t>, </a:t>
            </a:r>
            <a:r>
              <a:rPr lang="en-US" sz="1400" dirty="0" err="1">
                <a:latin typeface="Montserrat Medium" panose="00000600000000000000" pitchFamily="2" charset="0"/>
              </a:rPr>
              <a:t>consectetur</a:t>
            </a:r>
            <a:r>
              <a:rPr lang="en-US" sz="1400" dirty="0">
                <a:latin typeface="Montserrat Medium" panose="00000600000000000000" pitchFamily="2" charset="0"/>
              </a:rPr>
              <a:t> </a:t>
            </a:r>
            <a:r>
              <a:rPr lang="en-US" sz="1400" dirty="0" err="1">
                <a:latin typeface="Montserrat Medium" panose="00000600000000000000" pitchFamily="2" charset="0"/>
              </a:rPr>
              <a:t>adipiscing</a:t>
            </a:r>
            <a:r>
              <a:rPr lang="en-US" sz="1400" dirty="0">
                <a:latin typeface="Montserrat Medium" panose="00000600000000000000" pitchFamily="2" charset="0"/>
              </a:rPr>
              <a:t> </a:t>
            </a:r>
            <a:r>
              <a:rPr lang="en-US" sz="1400" dirty="0" err="1">
                <a:latin typeface="Montserrat Medium" panose="00000600000000000000" pitchFamily="2" charset="0"/>
              </a:rPr>
              <a:t>elit</a:t>
            </a:r>
            <a:r>
              <a:rPr lang="en-US" sz="1400" dirty="0">
                <a:latin typeface="Montserrat Medium" panose="00000600000000000000" pitchFamily="2" charset="0"/>
              </a:rPr>
              <a:t>, sed do </a:t>
            </a:r>
            <a:r>
              <a:rPr lang="en-US" sz="1400" dirty="0" err="1">
                <a:latin typeface="Montserrat Medium" panose="00000600000000000000" pitchFamily="2" charset="0"/>
              </a:rPr>
              <a:t>eiusmod</a:t>
            </a:r>
            <a:r>
              <a:rPr lang="en-US" sz="1400" dirty="0">
                <a:latin typeface="Montserrat Medium" panose="00000600000000000000" pitchFamily="2" charset="0"/>
              </a:rPr>
              <a:t> </a:t>
            </a:r>
            <a:r>
              <a:rPr lang="en-US" sz="1400" dirty="0" err="1">
                <a:latin typeface="Montserrat Medium" panose="00000600000000000000" pitchFamily="2" charset="0"/>
              </a:rPr>
              <a:t>tempor</a:t>
            </a:r>
            <a:r>
              <a:rPr lang="en-US" sz="1400" dirty="0">
                <a:latin typeface="Montserrat Medium" panose="00000600000000000000" pitchFamily="2" charset="0"/>
              </a:rPr>
              <a:t> </a:t>
            </a:r>
            <a:r>
              <a:rPr lang="en-US" sz="1400" dirty="0" err="1">
                <a:latin typeface="Montserrat Medium" panose="00000600000000000000" pitchFamily="2" charset="0"/>
              </a:rPr>
              <a:t>incididunt</a:t>
            </a:r>
            <a:r>
              <a:rPr lang="en-US" sz="1400" dirty="0">
                <a:latin typeface="Montserrat Medium" panose="00000600000000000000" pitchFamily="2" charset="0"/>
              </a:rPr>
              <a:t> </a:t>
            </a:r>
            <a:r>
              <a:rPr lang="en-US" sz="1400" dirty="0" err="1">
                <a:latin typeface="Montserrat Medium" panose="00000600000000000000" pitchFamily="2" charset="0"/>
              </a:rPr>
              <a:t>ut</a:t>
            </a:r>
            <a:r>
              <a:rPr lang="en-US" sz="1400" dirty="0">
                <a:latin typeface="Montserrat Medium" panose="00000600000000000000" pitchFamily="2" charset="0"/>
              </a:rPr>
              <a:t> </a:t>
            </a:r>
            <a:r>
              <a:rPr lang="en-US" sz="1400" dirty="0" err="1">
                <a:latin typeface="Montserrat Medium" panose="00000600000000000000" pitchFamily="2" charset="0"/>
              </a:rPr>
              <a:t>labore</a:t>
            </a:r>
            <a:r>
              <a:rPr lang="en-US" sz="1400" dirty="0">
                <a:latin typeface="Montserrat Medium" panose="00000600000000000000" pitchFamily="2" charset="0"/>
              </a:rPr>
              <a:t> et dolore magna </a:t>
            </a:r>
            <a:r>
              <a:rPr lang="en-US" sz="1400" dirty="0" err="1">
                <a:latin typeface="Montserrat Medium" panose="00000600000000000000" pitchFamily="2" charset="0"/>
              </a:rPr>
              <a:t>aliqua</a:t>
            </a:r>
            <a:r>
              <a:rPr lang="en-US" sz="1400" dirty="0">
                <a:latin typeface="Montserrat Medium" panose="00000600000000000000" pitchFamily="2" charset="0"/>
              </a:rPr>
              <a:t>. </a:t>
            </a:r>
            <a:r>
              <a:rPr lang="en-US" sz="1400" dirty="0" err="1">
                <a:latin typeface="Montserrat Medium" panose="00000600000000000000" pitchFamily="2" charset="0"/>
              </a:rPr>
              <a:t>Quis</a:t>
            </a:r>
            <a:r>
              <a:rPr lang="en-US" sz="1400" dirty="0">
                <a:latin typeface="Montserrat Medium" panose="00000600000000000000" pitchFamily="2" charset="0"/>
              </a:rPr>
              <a:t> ipsum </a:t>
            </a:r>
            <a:r>
              <a:rPr lang="en-US" sz="1400" dirty="0" err="1">
                <a:latin typeface="Montserrat Medium" panose="00000600000000000000" pitchFamily="2" charset="0"/>
              </a:rPr>
              <a:t>suspendisse</a:t>
            </a:r>
            <a:r>
              <a:rPr lang="en-US" sz="1400" dirty="0">
                <a:latin typeface="Montserrat Medium" panose="00000600000000000000" pitchFamily="2" charset="0"/>
              </a:rPr>
              <a:t> </a:t>
            </a:r>
            <a:r>
              <a:rPr lang="en-US" sz="1400" dirty="0" err="1">
                <a:latin typeface="Montserrat Medium" panose="00000600000000000000" pitchFamily="2" charset="0"/>
              </a:rPr>
              <a:t>ultrices</a:t>
            </a:r>
            <a:r>
              <a:rPr lang="en-US" sz="1400" dirty="0">
                <a:latin typeface="Montserrat Medium" panose="00000600000000000000" pitchFamily="2" charset="0"/>
              </a:rPr>
              <a:t> gravida. </a:t>
            </a:r>
            <a:r>
              <a:rPr lang="en-US" sz="1400" dirty="0" err="1">
                <a:latin typeface="Montserrat Medium" panose="00000600000000000000" pitchFamily="2" charset="0"/>
              </a:rPr>
              <a:t>Risus</a:t>
            </a:r>
            <a:r>
              <a:rPr lang="en-US" sz="1400" dirty="0">
                <a:latin typeface="Montserrat Medium" panose="00000600000000000000" pitchFamily="2" charset="0"/>
              </a:rPr>
              <a:t> </a:t>
            </a:r>
            <a:r>
              <a:rPr lang="en-US" sz="1400" dirty="0" err="1">
                <a:latin typeface="Montserrat Medium" panose="00000600000000000000" pitchFamily="2" charset="0"/>
              </a:rPr>
              <a:t>commodo</a:t>
            </a:r>
            <a:r>
              <a:rPr lang="en-US" sz="1400" dirty="0">
                <a:latin typeface="Montserrat Medium" panose="00000600000000000000" pitchFamily="2" charset="0"/>
              </a:rPr>
              <a:t> </a:t>
            </a:r>
            <a:r>
              <a:rPr lang="en-US" sz="1400" dirty="0" err="1">
                <a:latin typeface="Montserrat Medium" panose="00000600000000000000" pitchFamily="2" charset="0"/>
              </a:rPr>
              <a:t>viverra</a:t>
            </a:r>
            <a:r>
              <a:rPr lang="en-US" sz="1400" dirty="0">
                <a:latin typeface="Montserrat Medium" panose="00000600000000000000" pitchFamily="2" charset="0"/>
              </a:rPr>
              <a:t> </a:t>
            </a:r>
            <a:r>
              <a:rPr lang="en-US" sz="1400" dirty="0" err="1">
                <a:latin typeface="Montserrat Medium" panose="00000600000000000000" pitchFamily="2" charset="0"/>
              </a:rPr>
              <a:t>maecenas</a:t>
            </a:r>
            <a:r>
              <a:rPr lang="en-US" sz="1400" dirty="0">
                <a:latin typeface="Montserrat Medium" panose="00000600000000000000" pitchFamily="2" charset="0"/>
              </a:rPr>
              <a:t> </a:t>
            </a:r>
            <a:r>
              <a:rPr lang="en-US" sz="1400" dirty="0" err="1">
                <a:latin typeface="Montserrat Medium" panose="00000600000000000000" pitchFamily="2" charset="0"/>
              </a:rPr>
              <a:t>accumsan</a:t>
            </a:r>
            <a:r>
              <a:rPr lang="en-US" sz="1400" dirty="0">
                <a:latin typeface="Montserrat Medium" panose="00000600000000000000" pitchFamily="2" charset="0"/>
              </a:rPr>
              <a:t> </a:t>
            </a:r>
            <a:r>
              <a:rPr lang="en-US" sz="1400" dirty="0" err="1">
                <a:latin typeface="Montserrat Medium" panose="00000600000000000000" pitchFamily="2" charset="0"/>
              </a:rPr>
              <a:t>lacus</a:t>
            </a:r>
            <a:r>
              <a:rPr lang="en-US" sz="1400" dirty="0">
                <a:latin typeface="Montserrat Medium" panose="00000600000000000000" pitchFamily="2" charset="0"/>
              </a:rPr>
              <a:t> vel </a:t>
            </a:r>
            <a:r>
              <a:rPr lang="en-US" sz="1400" dirty="0" err="1">
                <a:latin typeface="Montserrat Medium" panose="00000600000000000000" pitchFamily="2" charset="0"/>
              </a:rPr>
              <a:t>facilisis</a:t>
            </a:r>
            <a:r>
              <a:rPr lang="en-US" sz="1400" dirty="0">
                <a:latin typeface="Montserrat Medium" panose="00000600000000000000" pitchFamily="2" charset="0"/>
              </a:rPr>
              <a:t>. </a:t>
            </a:r>
          </a:p>
        </p:txBody>
      </p:sp>
      <p:sp>
        <p:nvSpPr>
          <p:cNvPr id="8" name="TextBox 7">
            <a:extLst>
              <a:ext uri="{FF2B5EF4-FFF2-40B4-BE49-F238E27FC236}">
                <a16:creationId xmlns:a16="http://schemas.microsoft.com/office/drawing/2014/main" xmlns="" id="{BECCF284-A2F7-4092-839E-09971B97FF3C}"/>
              </a:ext>
            </a:extLst>
          </p:cNvPr>
          <p:cNvSpPr txBox="1"/>
          <p:nvPr userDrawn="1"/>
        </p:nvSpPr>
        <p:spPr>
          <a:xfrm>
            <a:off x="4538913" y="2102518"/>
            <a:ext cx="5309937" cy="830997"/>
          </a:xfrm>
          <a:prstGeom prst="rect">
            <a:avLst/>
          </a:prstGeom>
          <a:noFill/>
        </p:spPr>
        <p:txBody>
          <a:bodyPr wrap="square" rtlCol="0">
            <a:spAutoFit/>
          </a:bodyPr>
          <a:lstStyle/>
          <a:p>
            <a:r>
              <a:rPr lang="en-US" sz="4800" dirty="0">
                <a:solidFill>
                  <a:srgbClr val="0B2D50"/>
                </a:solidFill>
                <a:latin typeface="Montserrat ExtraBold" panose="00000900000000000000" pitchFamily="2" charset="0"/>
              </a:rPr>
              <a:t>HEADER …</a:t>
            </a:r>
          </a:p>
        </p:txBody>
      </p:sp>
    </p:spTree>
    <p:extLst>
      <p:ext uri="{BB962C8B-B14F-4D97-AF65-F5344CB8AC3E}">
        <p14:creationId xmlns:p14="http://schemas.microsoft.com/office/powerpoint/2010/main" xmlns="" val="2172550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pic>
        <p:nvPicPr>
          <p:cNvPr id="4" name="Picture 3">
            <a:extLst>
              <a:ext uri="{FF2B5EF4-FFF2-40B4-BE49-F238E27FC236}">
                <a16:creationId xmlns:a16="http://schemas.microsoft.com/office/drawing/2014/main" xmlns="" id="{8AB35F3B-7F25-4C6C-84D5-B2FA816CE7B1}"/>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458854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1952285-E2ED-4E1C-B242-E5B7C20B872C}"/>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spTree>
    <p:extLst>
      <p:ext uri="{BB962C8B-B14F-4D97-AF65-F5344CB8AC3E}">
        <p14:creationId xmlns:p14="http://schemas.microsoft.com/office/powerpoint/2010/main" xmlns="" val="1325305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5D1350D-1361-4E81-9FC6-34B8084B2F1B}"/>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grpSp>
        <p:nvGrpSpPr>
          <p:cNvPr id="5" name="Group 4">
            <a:extLst>
              <a:ext uri="{FF2B5EF4-FFF2-40B4-BE49-F238E27FC236}">
                <a16:creationId xmlns:a16="http://schemas.microsoft.com/office/drawing/2014/main" xmlns="" id="{02320FE7-94B9-4F9F-ADFF-83E1080AFF38}"/>
              </a:ext>
            </a:extLst>
          </p:cNvPr>
          <p:cNvGrpSpPr/>
          <p:nvPr userDrawn="1"/>
        </p:nvGrpSpPr>
        <p:grpSpPr>
          <a:xfrm>
            <a:off x="1418397" y="2247072"/>
            <a:ext cx="2287656" cy="2287656"/>
            <a:chOff x="2437572" y="2237547"/>
            <a:chExt cx="2287656" cy="2287656"/>
          </a:xfrm>
        </p:grpSpPr>
        <p:pic>
          <p:nvPicPr>
            <p:cNvPr id="6" name="Picture 5">
              <a:extLst>
                <a:ext uri="{FF2B5EF4-FFF2-40B4-BE49-F238E27FC236}">
                  <a16:creationId xmlns:a16="http://schemas.microsoft.com/office/drawing/2014/main" xmlns="" id="{2BB2DD99-1204-4813-96DB-7FE5EB35308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37572" y="2237547"/>
              <a:ext cx="2287656" cy="2287656"/>
            </a:xfrm>
            <a:prstGeom prst="rect">
              <a:avLst/>
            </a:prstGeom>
          </p:spPr>
        </p:pic>
        <p:sp>
          <p:nvSpPr>
            <p:cNvPr id="8" name="Oval 7">
              <a:extLst>
                <a:ext uri="{FF2B5EF4-FFF2-40B4-BE49-F238E27FC236}">
                  <a16:creationId xmlns:a16="http://schemas.microsoft.com/office/drawing/2014/main" xmlns="" id="{4A799E75-9D73-42A5-868F-19BBD42B05F9}"/>
                </a:ext>
              </a:extLst>
            </p:cNvPr>
            <p:cNvSpPr/>
            <p:nvPr/>
          </p:nvSpPr>
          <p:spPr>
            <a:xfrm>
              <a:off x="2524125" y="2324100"/>
              <a:ext cx="2114550" cy="2114550"/>
            </a:xfrm>
            <a:prstGeom prst="ellipse">
              <a:avLst/>
            </a:prstGeom>
            <a:noFill/>
            <a:ln w="19050">
              <a:solidFill>
                <a:srgbClr val="0B2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xmlns="" id="{83826FCB-2322-485B-8030-043348C5F485}"/>
              </a:ext>
            </a:extLst>
          </p:cNvPr>
          <p:cNvGrpSpPr/>
          <p:nvPr userDrawn="1"/>
        </p:nvGrpSpPr>
        <p:grpSpPr>
          <a:xfrm>
            <a:off x="4062205" y="2247072"/>
            <a:ext cx="2287656" cy="2287656"/>
            <a:chOff x="2437572" y="2237547"/>
            <a:chExt cx="2287656" cy="2287656"/>
          </a:xfrm>
        </p:grpSpPr>
        <p:pic>
          <p:nvPicPr>
            <p:cNvPr id="10" name="Picture 9">
              <a:extLst>
                <a:ext uri="{FF2B5EF4-FFF2-40B4-BE49-F238E27FC236}">
                  <a16:creationId xmlns:a16="http://schemas.microsoft.com/office/drawing/2014/main" xmlns="" id="{89E29ECE-3D4E-49AA-BF2F-24CCE934E7E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37572" y="2237547"/>
              <a:ext cx="2287656" cy="2287656"/>
            </a:xfrm>
            <a:prstGeom prst="rect">
              <a:avLst/>
            </a:prstGeom>
          </p:spPr>
        </p:pic>
        <p:sp>
          <p:nvSpPr>
            <p:cNvPr id="12" name="Oval 11">
              <a:extLst>
                <a:ext uri="{FF2B5EF4-FFF2-40B4-BE49-F238E27FC236}">
                  <a16:creationId xmlns:a16="http://schemas.microsoft.com/office/drawing/2014/main" xmlns="" id="{EE81D022-C41C-4739-86B6-5CFF6C9C9967}"/>
                </a:ext>
              </a:extLst>
            </p:cNvPr>
            <p:cNvSpPr/>
            <p:nvPr/>
          </p:nvSpPr>
          <p:spPr>
            <a:xfrm>
              <a:off x="2524125" y="2324100"/>
              <a:ext cx="2114550" cy="2114550"/>
            </a:xfrm>
            <a:prstGeom prst="ellipse">
              <a:avLst/>
            </a:prstGeom>
            <a:noFill/>
            <a:ln w="19050">
              <a:solidFill>
                <a:srgbClr val="0B2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xmlns="" id="{E7E78486-F6DB-4167-A89C-1976D42BC711}"/>
              </a:ext>
            </a:extLst>
          </p:cNvPr>
          <p:cNvGrpSpPr/>
          <p:nvPr userDrawn="1"/>
        </p:nvGrpSpPr>
        <p:grpSpPr>
          <a:xfrm>
            <a:off x="6706013" y="2256597"/>
            <a:ext cx="2287656" cy="2287656"/>
            <a:chOff x="2437572" y="2237547"/>
            <a:chExt cx="2287656" cy="2287656"/>
          </a:xfrm>
        </p:grpSpPr>
        <p:pic>
          <p:nvPicPr>
            <p:cNvPr id="14" name="Picture 13">
              <a:extLst>
                <a:ext uri="{FF2B5EF4-FFF2-40B4-BE49-F238E27FC236}">
                  <a16:creationId xmlns:a16="http://schemas.microsoft.com/office/drawing/2014/main" xmlns="" id="{708FAC61-4FC5-4E9A-A39A-458920EE9FC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37572" y="2237547"/>
              <a:ext cx="2287656" cy="2287656"/>
            </a:xfrm>
            <a:prstGeom prst="rect">
              <a:avLst/>
            </a:prstGeom>
          </p:spPr>
        </p:pic>
        <p:sp>
          <p:nvSpPr>
            <p:cNvPr id="16" name="Oval 15">
              <a:extLst>
                <a:ext uri="{FF2B5EF4-FFF2-40B4-BE49-F238E27FC236}">
                  <a16:creationId xmlns:a16="http://schemas.microsoft.com/office/drawing/2014/main" xmlns="" id="{49817395-BEA9-4D03-B536-173E76F0A93F}"/>
                </a:ext>
              </a:extLst>
            </p:cNvPr>
            <p:cNvSpPr/>
            <p:nvPr/>
          </p:nvSpPr>
          <p:spPr>
            <a:xfrm>
              <a:off x="2524125" y="2324100"/>
              <a:ext cx="2114550" cy="2114550"/>
            </a:xfrm>
            <a:prstGeom prst="ellipse">
              <a:avLst/>
            </a:prstGeom>
            <a:noFill/>
            <a:ln w="19050">
              <a:solidFill>
                <a:srgbClr val="0B2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xmlns="" id="{8C00BCCC-070C-4735-A9EF-1A65A08FD83A}"/>
              </a:ext>
            </a:extLst>
          </p:cNvPr>
          <p:cNvSpPr txBox="1"/>
          <p:nvPr userDrawn="1"/>
        </p:nvSpPr>
        <p:spPr>
          <a:xfrm>
            <a:off x="2415251" y="679463"/>
            <a:ext cx="5309937" cy="830997"/>
          </a:xfrm>
          <a:prstGeom prst="rect">
            <a:avLst/>
          </a:prstGeom>
          <a:noFill/>
        </p:spPr>
        <p:txBody>
          <a:bodyPr wrap="square" rtlCol="0">
            <a:spAutoFit/>
          </a:bodyPr>
          <a:lstStyle/>
          <a:p>
            <a:r>
              <a:rPr lang="en-US" sz="4800" dirty="0">
                <a:solidFill>
                  <a:srgbClr val="0B2D50"/>
                </a:solidFill>
                <a:latin typeface="Montserrat ExtraBold" panose="00000900000000000000" pitchFamily="2" charset="0"/>
              </a:rPr>
              <a:t>HEADER …</a:t>
            </a:r>
          </a:p>
        </p:txBody>
      </p:sp>
      <p:sp>
        <p:nvSpPr>
          <p:cNvPr id="18" name="TextBox 17">
            <a:extLst>
              <a:ext uri="{FF2B5EF4-FFF2-40B4-BE49-F238E27FC236}">
                <a16:creationId xmlns:a16="http://schemas.microsoft.com/office/drawing/2014/main" xmlns="" id="{67F6C22B-A664-41C9-AF31-C9B920C0858F}"/>
              </a:ext>
            </a:extLst>
          </p:cNvPr>
          <p:cNvSpPr txBox="1"/>
          <p:nvPr userDrawn="1"/>
        </p:nvSpPr>
        <p:spPr>
          <a:xfrm>
            <a:off x="1396076" y="4906203"/>
            <a:ext cx="2309977" cy="754053"/>
          </a:xfrm>
          <a:prstGeom prst="rect">
            <a:avLst/>
          </a:prstGeom>
          <a:noFill/>
        </p:spPr>
        <p:txBody>
          <a:bodyPr wrap="square" rtlCol="0">
            <a:spAutoFit/>
          </a:bodyPr>
          <a:lstStyle/>
          <a:p>
            <a:r>
              <a:rPr lang="en-US" sz="1600" dirty="0">
                <a:latin typeface="Montserrat ExtraBold" panose="00000900000000000000" pitchFamily="2" charset="0"/>
              </a:rPr>
              <a:t>Add text</a:t>
            </a:r>
            <a:endParaRPr lang="ru-RU" sz="1600" dirty="0">
              <a:latin typeface="Montserrat ExtraBold" panose="00000900000000000000" pitchFamily="2" charset="0"/>
            </a:endParaRPr>
          </a:p>
          <a:p>
            <a:endParaRPr lang="ru-RU" sz="1600" dirty="0">
              <a:latin typeface="Montserrat ExtraBold" panose="00000900000000000000" pitchFamily="2" charset="0"/>
            </a:endParaRPr>
          </a:p>
          <a:p>
            <a:r>
              <a:rPr lang="en-US" sz="1100" dirty="0">
                <a:latin typeface="Montserrat Medium" panose="00000600000000000000" pitchFamily="2" charset="0"/>
              </a:rPr>
              <a:t>Add description</a:t>
            </a:r>
          </a:p>
        </p:txBody>
      </p:sp>
      <p:grpSp>
        <p:nvGrpSpPr>
          <p:cNvPr id="19" name="Group 18">
            <a:extLst>
              <a:ext uri="{FF2B5EF4-FFF2-40B4-BE49-F238E27FC236}">
                <a16:creationId xmlns:a16="http://schemas.microsoft.com/office/drawing/2014/main" xmlns="" id="{497924E6-80BF-4132-BA35-30EF4A23CC27}"/>
              </a:ext>
            </a:extLst>
          </p:cNvPr>
          <p:cNvGrpSpPr/>
          <p:nvPr userDrawn="1"/>
        </p:nvGrpSpPr>
        <p:grpSpPr>
          <a:xfrm>
            <a:off x="9372142" y="2256597"/>
            <a:ext cx="2287656" cy="2287656"/>
            <a:chOff x="2437572" y="2237547"/>
            <a:chExt cx="2287656" cy="2287656"/>
          </a:xfrm>
        </p:grpSpPr>
        <p:pic>
          <p:nvPicPr>
            <p:cNvPr id="20" name="Picture 19">
              <a:extLst>
                <a:ext uri="{FF2B5EF4-FFF2-40B4-BE49-F238E27FC236}">
                  <a16:creationId xmlns:a16="http://schemas.microsoft.com/office/drawing/2014/main" xmlns="" id="{D98BAB5B-0D5B-4F41-AB14-18DD1BE24F7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37572" y="2237547"/>
              <a:ext cx="2287656" cy="2287656"/>
            </a:xfrm>
            <a:prstGeom prst="rect">
              <a:avLst/>
            </a:prstGeom>
          </p:spPr>
        </p:pic>
        <p:sp>
          <p:nvSpPr>
            <p:cNvPr id="22" name="Oval 21">
              <a:extLst>
                <a:ext uri="{FF2B5EF4-FFF2-40B4-BE49-F238E27FC236}">
                  <a16:creationId xmlns:a16="http://schemas.microsoft.com/office/drawing/2014/main" xmlns="" id="{F2C75A0E-0A68-471A-A892-4719BE81E6CB}"/>
                </a:ext>
              </a:extLst>
            </p:cNvPr>
            <p:cNvSpPr/>
            <p:nvPr/>
          </p:nvSpPr>
          <p:spPr>
            <a:xfrm>
              <a:off x="2524125" y="2324100"/>
              <a:ext cx="2114550" cy="2114550"/>
            </a:xfrm>
            <a:prstGeom prst="ellipse">
              <a:avLst/>
            </a:prstGeom>
            <a:noFill/>
            <a:ln w="19050">
              <a:solidFill>
                <a:srgbClr val="0B2D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xmlns="" id="{6706BED1-0249-4221-8C61-7EC75AA3D539}"/>
              </a:ext>
            </a:extLst>
          </p:cNvPr>
          <p:cNvSpPr txBox="1"/>
          <p:nvPr userDrawn="1"/>
        </p:nvSpPr>
        <p:spPr>
          <a:xfrm>
            <a:off x="4062205" y="4868100"/>
            <a:ext cx="2309977" cy="754053"/>
          </a:xfrm>
          <a:prstGeom prst="rect">
            <a:avLst/>
          </a:prstGeom>
          <a:noFill/>
        </p:spPr>
        <p:txBody>
          <a:bodyPr wrap="square" rtlCol="0">
            <a:spAutoFit/>
          </a:bodyPr>
          <a:lstStyle/>
          <a:p>
            <a:r>
              <a:rPr lang="en-US" sz="1600" dirty="0">
                <a:latin typeface="Montserrat ExtraBold" panose="00000900000000000000" pitchFamily="2" charset="0"/>
              </a:rPr>
              <a:t>Add text</a:t>
            </a:r>
            <a:endParaRPr lang="ru-RU" sz="1600" dirty="0">
              <a:latin typeface="Montserrat ExtraBold" panose="00000900000000000000" pitchFamily="2" charset="0"/>
            </a:endParaRPr>
          </a:p>
          <a:p>
            <a:endParaRPr lang="ru-RU" sz="1600" dirty="0">
              <a:latin typeface="Montserrat ExtraBold" panose="00000900000000000000" pitchFamily="2" charset="0"/>
            </a:endParaRPr>
          </a:p>
          <a:p>
            <a:r>
              <a:rPr lang="en-US" sz="1100" dirty="0">
                <a:latin typeface="Montserrat Medium" panose="00000600000000000000" pitchFamily="2" charset="0"/>
              </a:rPr>
              <a:t>Add description</a:t>
            </a:r>
          </a:p>
        </p:txBody>
      </p:sp>
      <p:sp>
        <p:nvSpPr>
          <p:cNvPr id="24" name="TextBox 23">
            <a:extLst>
              <a:ext uri="{FF2B5EF4-FFF2-40B4-BE49-F238E27FC236}">
                <a16:creationId xmlns:a16="http://schemas.microsoft.com/office/drawing/2014/main" xmlns="" id="{EAE474D0-FCBC-4FDB-8B84-84E783126D74}"/>
              </a:ext>
            </a:extLst>
          </p:cNvPr>
          <p:cNvSpPr txBox="1"/>
          <p:nvPr userDrawn="1"/>
        </p:nvSpPr>
        <p:spPr>
          <a:xfrm>
            <a:off x="6706013" y="4906203"/>
            <a:ext cx="2309977" cy="754053"/>
          </a:xfrm>
          <a:prstGeom prst="rect">
            <a:avLst/>
          </a:prstGeom>
          <a:noFill/>
        </p:spPr>
        <p:txBody>
          <a:bodyPr wrap="square" rtlCol="0">
            <a:spAutoFit/>
          </a:bodyPr>
          <a:lstStyle/>
          <a:p>
            <a:r>
              <a:rPr lang="en-US" sz="1600" dirty="0">
                <a:latin typeface="Montserrat ExtraBold" panose="00000900000000000000" pitchFamily="2" charset="0"/>
              </a:rPr>
              <a:t>Add text</a:t>
            </a:r>
            <a:endParaRPr lang="ru-RU" sz="1600" dirty="0">
              <a:latin typeface="Montserrat ExtraBold" panose="00000900000000000000" pitchFamily="2" charset="0"/>
            </a:endParaRPr>
          </a:p>
          <a:p>
            <a:endParaRPr lang="ru-RU" sz="1600" dirty="0">
              <a:latin typeface="Montserrat ExtraBold" panose="00000900000000000000" pitchFamily="2" charset="0"/>
            </a:endParaRPr>
          </a:p>
          <a:p>
            <a:r>
              <a:rPr lang="en-US" sz="1100" dirty="0">
                <a:latin typeface="Montserrat Medium" panose="00000600000000000000" pitchFamily="2" charset="0"/>
              </a:rPr>
              <a:t>Add description</a:t>
            </a:r>
          </a:p>
        </p:txBody>
      </p:sp>
      <p:sp>
        <p:nvSpPr>
          <p:cNvPr id="25" name="TextBox 24">
            <a:extLst>
              <a:ext uri="{FF2B5EF4-FFF2-40B4-BE49-F238E27FC236}">
                <a16:creationId xmlns:a16="http://schemas.microsoft.com/office/drawing/2014/main" xmlns="" id="{41388F37-C3FF-4EC5-AF7D-ADE9018A05C1}"/>
              </a:ext>
            </a:extLst>
          </p:cNvPr>
          <p:cNvSpPr txBox="1"/>
          <p:nvPr userDrawn="1"/>
        </p:nvSpPr>
        <p:spPr>
          <a:xfrm>
            <a:off x="9372142" y="4868101"/>
            <a:ext cx="2309977" cy="754053"/>
          </a:xfrm>
          <a:prstGeom prst="rect">
            <a:avLst/>
          </a:prstGeom>
          <a:noFill/>
        </p:spPr>
        <p:txBody>
          <a:bodyPr wrap="square" rtlCol="0">
            <a:spAutoFit/>
          </a:bodyPr>
          <a:lstStyle/>
          <a:p>
            <a:r>
              <a:rPr lang="en-US" sz="1600" dirty="0">
                <a:latin typeface="Montserrat ExtraBold" panose="00000900000000000000" pitchFamily="2" charset="0"/>
              </a:rPr>
              <a:t>Add text</a:t>
            </a:r>
            <a:endParaRPr lang="ru-RU" sz="1600" dirty="0">
              <a:latin typeface="Montserrat ExtraBold" panose="00000900000000000000" pitchFamily="2" charset="0"/>
            </a:endParaRPr>
          </a:p>
          <a:p>
            <a:endParaRPr lang="ru-RU" sz="1600" dirty="0">
              <a:latin typeface="Montserrat ExtraBold" panose="00000900000000000000" pitchFamily="2" charset="0"/>
            </a:endParaRPr>
          </a:p>
          <a:p>
            <a:r>
              <a:rPr lang="en-US" sz="1100" dirty="0">
                <a:latin typeface="Montserrat Medium" panose="00000600000000000000" pitchFamily="2" charset="0"/>
              </a:rPr>
              <a:t>Add description</a:t>
            </a:r>
          </a:p>
        </p:txBody>
      </p:sp>
    </p:spTree>
    <p:extLst>
      <p:ext uri="{BB962C8B-B14F-4D97-AF65-F5344CB8AC3E}">
        <p14:creationId xmlns:p14="http://schemas.microsoft.com/office/powerpoint/2010/main" xmlns="" val="3266607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C3DEA36-65C0-49A9-ABC8-D804B62A2724}"/>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spTree>
    <p:extLst>
      <p:ext uri="{BB962C8B-B14F-4D97-AF65-F5344CB8AC3E}">
        <p14:creationId xmlns:p14="http://schemas.microsoft.com/office/powerpoint/2010/main" xmlns="" val="3479923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B8FB2F8-5DF0-458F-9DB7-247275E8F3C2}"/>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sp>
        <p:nvSpPr>
          <p:cNvPr id="5" name="TextBox 4">
            <a:extLst>
              <a:ext uri="{FF2B5EF4-FFF2-40B4-BE49-F238E27FC236}">
                <a16:creationId xmlns:a16="http://schemas.microsoft.com/office/drawing/2014/main" xmlns="" id="{7E85753A-281B-4611-907E-FBAB2651DF59}"/>
              </a:ext>
            </a:extLst>
          </p:cNvPr>
          <p:cNvSpPr txBox="1"/>
          <p:nvPr userDrawn="1"/>
        </p:nvSpPr>
        <p:spPr>
          <a:xfrm>
            <a:off x="908750" y="1083343"/>
            <a:ext cx="5309937" cy="830997"/>
          </a:xfrm>
          <a:prstGeom prst="rect">
            <a:avLst/>
          </a:prstGeom>
          <a:noFill/>
        </p:spPr>
        <p:txBody>
          <a:bodyPr wrap="square" rtlCol="0">
            <a:spAutoFit/>
          </a:bodyPr>
          <a:lstStyle/>
          <a:p>
            <a:r>
              <a:rPr lang="en-US" sz="4800" dirty="0">
                <a:solidFill>
                  <a:srgbClr val="0B2D50"/>
                </a:solidFill>
                <a:latin typeface="Montserrat ExtraBold" panose="00000900000000000000" pitchFamily="2" charset="0"/>
              </a:rPr>
              <a:t>HEADER …</a:t>
            </a:r>
          </a:p>
        </p:txBody>
      </p:sp>
      <p:sp>
        <p:nvSpPr>
          <p:cNvPr id="6" name="TextBox 5">
            <a:extLst>
              <a:ext uri="{FF2B5EF4-FFF2-40B4-BE49-F238E27FC236}">
                <a16:creationId xmlns:a16="http://schemas.microsoft.com/office/drawing/2014/main" xmlns="" id="{B27A4EB8-E189-4DBB-9C8C-CD7FAB22F9FD}"/>
              </a:ext>
            </a:extLst>
          </p:cNvPr>
          <p:cNvSpPr txBox="1"/>
          <p:nvPr userDrawn="1"/>
        </p:nvSpPr>
        <p:spPr>
          <a:xfrm>
            <a:off x="908750" y="4377935"/>
            <a:ext cx="3700212" cy="1794402"/>
          </a:xfrm>
          <a:prstGeom prst="rect">
            <a:avLst/>
          </a:prstGeom>
          <a:noFill/>
        </p:spPr>
        <p:txBody>
          <a:bodyPr wrap="square" rtlCol="0">
            <a:spAutoFit/>
          </a:bodyPr>
          <a:lstStyle/>
          <a:p>
            <a:pPr>
              <a:lnSpc>
                <a:spcPct val="114000"/>
              </a:lnSpc>
            </a:pPr>
            <a:r>
              <a:rPr lang="en-US" sz="1400" dirty="0">
                <a:latin typeface="Montserrat Medium" panose="00000600000000000000" pitchFamily="2" charset="0"/>
              </a:rPr>
              <a:t>Lorem ipsum dolor sit </a:t>
            </a:r>
            <a:r>
              <a:rPr lang="en-US" sz="1400" dirty="0" err="1">
                <a:latin typeface="Montserrat Medium" panose="00000600000000000000" pitchFamily="2" charset="0"/>
              </a:rPr>
              <a:t>amet</a:t>
            </a:r>
            <a:r>
              <a:rPr lang="en-US" sz="1400" dirty="0">
                <a:latin typeface="Montserrat Medium" panose="00000600000000000000" pitchFamily="2" charset="0"/>
              </a:rPr>
              <a:t>, </a:t>
            </a:r>
            <a:r>
              <a:rPr lang="en-US" sz="1400" dirty="0" err="1">
                <a:latin typeface="Montserrat Medium" panose="00000600000000000000" pitchFamily="2" charset="0"/>
              </a:rPr>
              <a:t>consectetur</a:t>
            </a:r>
            <a:r>
              <a:rPr lang="en-US" sz="1400" dirty="0">
                <a:latin typeface="Montserrat Medium" panose="00000600000000000000" pitchFamily="2" charset="0"/>
              </a:rPr>
              <a:t> </a:t>
            </a:r>
            <a:r>
              <a:rPr lang="en-US" sz="1400" dirty="0" err="1">
                <a:latin typeface="Montserrat Medium" panose="00000600000000000000" pitchFamily="2" charset="0"/>
              </a:rPr>
              <a:t>adipiscing</a:t>
            </a:r>
            <a:r>
              <a:rPr lang="en-US" sz="1400" dirty="0">
                <a:latin typeface="Montserrat Medium" panose="00000600000000000000" pitchFamily="2" charset="0"/>
              </a:rPr>
              <a:t> </a:t>
            </a:r>
            <a:r>
              <a:rPr lang="en-US" sz="1400" dirty="0" err="1">
                <a:latin typeface="Montserrat Medium" panose="00000600000000000000" pitchFamily="2" charset="0"/>
              </a:rPr>
              <a:t>elit</a:t>
            </a:r>
            <a:r>
              <a:rPr lang="en-US" sz="1400" dirty="0">
                <a:latin typeface="Montserrat Medium" panose="00000600000000000000" pitchFamily="2" charset="0"/>
              </a:rPr>
              <a:t>, sed do </a:t>
            </a:r>
            <a:r>
              <a:rPr lang="en-US" sz="1400" dirty="0" err="1">
                <a:latin typeface="Montserrat Medium" panose="00000600000000000000" pitchFamily="2" charset="0"/>
              </a:rPr>
              <a:t>eiusmod</a:t>
            </a:r>
            <a:r>
              <a:rPr lang="en-US" sz="1400" dirty="0">
                <a:latin typeface="Montserrat Medium" panose="00000600000000000000" pitchFamily="2" charset="0"/>
              </a:rPr>
              <a:t> </a:t>
            </a:r>
            <a:r>
              <a:rPr lang="en-US" sz="1400" dirty="0" err="1">
                <a:latin typeface="Montserrat Medium" panose="00000600000000000000" pitchFamily="2" charset="0"/>
              </a:rPr>
              <a:t>tempor</a:t>
            </a:r>
            <a:r>
              <a:rPr lang="en-US" sz="1400" dirty="0">
                <a:latin typeface="Montserrat Medium" panose="00000600000000000000" pitchFamily="2" charset="0"/>
              </a:rPr>
              <a:t> </a:t>
            </a:r>
            <a:r>
              <a:rPr lang="en-US" sz="1400" dirty="0" err="1">
                <a:latin typeface="Montserrat Medium" panose="00000600000000000000" pitchFamily="2" charset="0"/>
              </a:rPr>
              <a:t>incididunt</a:t>
            </a:r>
            <a:r>
              <a:rPr lang="en-US" sz="1400" dirty="0">
                <a:latin typeface="Montserrat Medium" panose="00000600000000000000" pitchFamily="2" charset="0"/>
              </a:rPr>
              <a:t> </a:t>
            </a:r>
            <a:r>
              <a:rPr lang="en-US" sz="1400" dirty="0" err="1">
                <a:latin typeface="Montserrat Medium" panose="00000600000000000000" pitchFamily="2" charset="0"/>
              </a:rPr>
              <a:t>ut</a:t>
            </a:r>
            <a:r>
              <a:rPr lang="en-US" sz="1400" dirty="0">
                <a:latin typeface="Montserrat Medium" panose="00000600000000000000" pitchFamily="2" charset="0"/>
              </a:rPr>
              <a:t> </a:t>
            </a:r>
            <a:r>
              <a:rPr lang="en-US" sz="1400" dirty="0" err="1">
                <a:latin typeface="Montserrat Medium" panose="00000600000000000000" pitchFamily="2" charset="0"/>
              </a:rPr>
              <a:t>labore</a:t>
            </a:r>
            <a:r>
              <a:rPr lang="en-US" sz="1400" dirty="0">
                <a:latin typeface="Montserrat Medium" panose="00000600000000000000" pitchFamily="2" charset="0"/>
              </a:rPr>
              <a:t> et dolore magna </a:t>
            </a:r>
            <a:r>
              <a:rPr lang="en-US" sz="1400" dirty="0" err="1">
                <a:latin typeface="Montserrat Medium" panose="00000600000000000000" pitchFamily="2" charset="0"/>
              </a:rPr>
              <a:t>aliqua</a:t>
            </a:r>
            <a:r>
              <a:rPr lang="en-US" sz="1400" dirty="0">
                <a:latin typeface="Montserrat Medium" panose="00000600000000000000" pitchFamily="2" charset="0"/>
              </a:rPr>
              <a:t>. </a:t>
            </a:r>
            <a:r>
              <a:rPr lang="en-US" sz="1400" dirty="0" err="1">
                <a:latin typeface="Montserrat Medium" panose="00000600000000000000" pitchFamily="2" charset="0"/>
              </a:rPr>
              <a:t>Quis</a:t>
            </a:r>
            <a:r>
              <a:rPr lang="en-US" sz="1400" dirty="0">
                <a:latin typeface="Montserrat Medium" panose="00000600000000000000" pitchFamily="2" charset="0"/>
              </a:rPr>
              <a:t> ipsum </a:t>
            </a:r>
            <a:r>
              <a:rPr lang="en-US" sz="1400" dirty="0" err="1">
                <a:latin typeface="Montserrat Medium" panose="00000600000000000000" pitchFamily="2" charset="0"/>
              </a:rPr>
              <a:t>suspendisse</a:t>
            </a:r>
            <a:r>
              <a:rPr lang="en-US" sz="1400" dirty="0">
                <a:latin typeface="Montserrat Medium" panose="00000600000000000000" pitchFamily="2" charset="0"/>
              </a:rPr>
              <a:t> </a:t>
            </a:r>
            <a:r>
              <a:rPr lang="en-US" sz="1400" dirty="0" err="1">
                <a:latin typeface="Montserrat Medium" panose="00000600000000000000" pitchFamily="2" charset="0"/>
              </a:rPr>
              <a:t>ultrices</a:t>
            </a:r>
            <a:r>
              <a:rPr lang="en-US" sz="1400" dirty="0">
                <a:latin typeface="Montserrat Medium" panose="00000600000000000000" pitchFamily="2" charset="0"/>
              </a:rPr>
              <a:t> gravida. </a:t>
            </a:r>
            <a:r>
              <a:rPr lang="en-US" sz="1400" dirty="0" err="1">
                <a:latin typeface="Montserrat Medium" panose="00000600000000000000" pitchFamily="2" charset="0"/>
              </a:rPr>
              <a:t>Risus</a:t>
            </a:r>
            <a:r>
              <a:rPr lang="en-US" sz="1400" dirty="0">
                <a:latin typeface="Montserrat Medium" panose="00000600000000000000" pitchFamily="2" charset="0"/>
              </a:rPr>
              <a:t> </a:t>
            </a:r>
            <a:r>
              <a:rPr lang="en-US" sz="1400" dirty="0" err="1">
                <a:latin typeface="Montserrat Medium" panose="00000600000000000000" pitchFamily="2" charset="0"/>
              </a:rPr>
              <a:t>commodo</a:t>
            </a:r>
            <a:r>
              <a:rPr lang="en-US" sz="1400" dirty="0">
                <a:latin typeface="Montserrat Medium" panose="00000600000000000000" pitchFamily="2" charset="0"/>
              </a:rPr>
              <a:t> </a:t>
            </a:r>
            <a:r>
              <a:rPr lang="en-US" sz="1400" dirty="0" err="1">
                <a:latin typeface="Montserrat Medium" panose="00000600000000000000" pitchFamily="2" charset="0"/>
              </a:rPr>
              <a:t>viverra</a:t>
            </a:r>
            <a:r>
              <a:rPr lang="en-US" sz="1400" dirty="0">
                <a:latin typeface="Montserrat Medium" panose="00000600000000000000" pitchFamily="2" charset="0"/>
              </a:rPr>
              <a:t> </a:t>
            </a:r>
            <a:r>
              <a:rPr lang="en-US" sz="1400" dirty="0" err="1">
                <a:latin typeface="Montserrat Medium" panose="00000600000000000000" pitchFamily="2" charset="0"/>
              </a:rPr>
              <a:t>maecenas</a:t>
            </a:r>
            <a:r>
              <a:rPr lang="en-US" sz="1400" dirty="0">
                <a:latin typeface="Montserrat Medium" panose="00000600000000000000" pitchFamily="2" charset="0"/>
              </a:rPr>
              <a:t> </a:t>
            </a:r>
            <a:r>
              <a:rPr lang="en-US" sz="1400" dirty="0" err="1">
                <a:latin typeface="Montserrat Medium" panose="00000600000000000000" pitchFamily="2" charset="0"/>
              </a:rPr>
              <a:t>accumsan</a:t>
            </a:r>
            <a:r>
              <a:rPr lang="en-US" sz="1400" dirty="0">
                <a:latin typeface="Montserrat Medium" panose="00000600000000000000" pitchFamily="2" charset="0"/>
              </a:rPr>
              <a:t> </a:t>
            </a:r>
            <a:r>
              <a:rPr lang="en-US" sz="1400" dirty="0" err="1">
                <a:latin typeface="Montserrat Medium" panose="00000600000000000000" pitchFamily="2" charset="0"/>
              </a:rPr>
              <a:t>lacus</a:t>
            </a:r>
            <a:r>
              <a:rPr lang="en-US" sz="1400" dirty="0">
                <a:latin typeface="Montserrat Medium" panose="00000600000000000000" pitchFamily="2" charset="0"/>
              </a:rPr>
              <a:t> vel </a:t>
            </a:r>
            <a:r>
              <a:rPr lang="en-US" sz="1400" dirty="0" err="1">
                <a:latin typeface="Montserrat Medium" panose="00000600000000000000" pitchFamily="2" charset="0"/>
              </a:rPr>
              <a:t>facilisis</a:t>
            </a:r>
            <a:r>
              <a:rPr lang="en-US" sz="1400" dirty="0">
                <a:latin typeface="Montserrat Medium" panose="00000600000000000000" pitchFamily="2" charset="0"/>
              </a:rPr>
              <a:t>. </a:t>
            </a:r>
          </a:p>
        </p:txBody>
      </p:sp>
    </p:spTree>
    <p:extLst>
      <p:ext uri="{BB962C8B-B14F-4D97-AF65-F5344CB8AC3E}">
        <p14:creationId xmlns:p14="http://schemas.microsoft.com/office/powerpoint/2010/main" xmlns="" val="20213705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pic>
        <p:nvPicPr>
          <p:cNvPr id="7" name="Picture 6">
            <a:extLst>
              <a:ext uri="{FF2B5EF4-FFF2-40B4-BE49-F238E27FC236}">
                <a16:creationId xmlns:a16="http://schemas.microsoft.com/office/drawing/2014/main" xmlns="" id="{9CD13611-722D-4EFB-B78A-3D2BBF243C32}"/>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xmlns="" val="1947779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79887A-9AD9-40B5-AF8F-E0DFF4CB822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6C20C65C-F6C9-4EC0-A3B7-6B8EA77DFFF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872C69C3-E356-4D44-99E4-38202C5A0F70}"/>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spTree>
    <p:extLst>
      <p:ext uri="{BB962C8B-B14F-4D97-AF65-F5344CB8AC3E}">
        <p14:creationId xmlns:p14="http://schemas.microsoft.com/office/powerpoint/2010/main" xmlns="" val="14421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09A139E3-1977-44B2-9AD4-C16406D4032B}"/>
              </a:ext>
            </a:extLst>
          </p:cNvPr>
          <p:cNvSpPr>
            <a:spLocks noGrp="1"/>
          </p:cNvSpPr>
          <p:nvPr>
            <p:ph type="sldNum" sz="quarter" idx="12"/>
          </p:nvPr>
        </p:nvSpPr>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pic>
        <p:nvPicPr>
          <p:cNvPr id="6" name="Picture 5">
            <a:extLst>
              <a:ext uri="{FF2B5EF4-FFF2-40B4-BE49-F238E27FC236}">
                <a16:creationId xmlns:a16="http://schemas.microsoft.com/office/drawing/2014/main" xmlns="" id="{749A38C7-F060-4CA7-A188-F047DEA4F0AA}"/>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xmlns="" id="{1389DA45-60CF-46C1-8503-8821B94A4955}"/>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9" name="Slide Number Placeholder 5">
            <a:extLst>
              <a:ext uri="{FF2B5EF4-FFF2-40B4-BE49-F238E27FC236}">
                <a16:creationId xmlns:a16="http://schemas.microsoft.com/office/drawing/2014/main" xmlns="" id="{9689C65F-DC5D-4A9B-9243-D8E95B970A51}"/>
              </a:ext>
            </a:extLst>
          </p:cNvPr>
          <p:cNvSpPr txBox="1">
            <a:spLocks/>
          </p:cNvSpPr>
          <p:nvPr userDrawn="1"/>
        </p:nvSpPr>
        <p:spPr>
          <a:xfrm>
            <a:off x="10715812" y="6356350"/>
            <a:ext cx="6379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ontserrat Light" panose="000004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0BA7BE-2335-4F52-A40F-549BF6DC8F87}" type="slidenum">
              <a:rPr lang="en-US" smtClean="0"/>
              <a:pPr/>
              <a:t>‹#›</a:t>
            </a:fld>
            <a:endParaRPr lang="en-US" dirty="0"/>
          </a:p>
        </p:txBody>
      </p:sp>
    </p:spTree>
    <p:extLst>
      <p:ext uri="{BB962C8B-B14F-4D97-AF65-F5344CB8AC3E}">
        <p14:creationId xmlns:p14="http://schemas.microsoft.com/office/powerpoint/2010/main" xmlns="" val="4251029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7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09A139E3-1977-44B2-9AD4-C16406D4032B}"/>
              </a:ext>
            </a:extLst>
          </p:cNvPr>
          <p:cNvSpPr>
            <a:spLocks noGrp="1"/>
          </p:cNvSpPr>
          <p:nvPr>
            <p:ph type="sldNum" sz="quarter" idx="12"/>
          </p:nvPr>
        </p:nvSpPr>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pic>
        <p:nvPicPr>
          <p:cNvPr id="6" name="Picture 5">
            <a:extLst>
              <a:ext uri="{FF2B5EF4-FFF2-40B4-BE49-F238E27FC236}">
                <a16:creationId xmlns:a16="http://schemas.microsoft.com/office/drawing/2014/main" xmlns="" id="{749A38C7-F060-4CA7-A188-F047DEA4F0AA}"/>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xmlns="" id="{1389DA45-60CF-46C1-8503-8821B94A4955}"/>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9" name="Slide Number Placeholder 5">
            <a:extLst>
              <a:ext uri="{FF2B5EF4-FFF2-40B4-BE49-F238E27FC236}">
                <a16:creationId xmlns:a16="http://schemas.microsoft.com/office/drawing/2014/main" xmlns="" id="{9689C65F-DC5D-4A9B-9243-D8E95B970A51}"/>
              </a:ext>
            </a:extLst>
          </p:cNvPr>
          <p:cNvSpPr txBox="1">
            <a:spLocks/>
          </p:cNvSpPr>
          <p:nvPr userDrawn="1"/>
        </p:nvSpPr>
        <p:spPr>
          <a:xfrm>
            <a:off x="10715812" y="6356350"/>
            <a:ext cx="63798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ontserrat Light" panose="000004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0BA7BE-2335-4F52-A40F-549BF6DC8F87}" type="slidenum">
              <a:rPr lang="en-US" smtClean="0"/>
              <a:pPr/>
              <a:t>‹#›</a:t>
            </a:fld>
            <a:endParaRPr lang="en-US" dirty="0"/>
          </a:p>
        </p:txBody>
      </p:sp>
      <p:grpSp>
        <p:nvGrpSpPr>
          <p:cNvPr id="7" name="Group 6">
            <a:extLst>
              <a:ext uri="{FF2B5EF4-FFF2-40B4-BE49-F238E27FC236}">
                <a16:creationId xmlns:a16="http://schemas.microsoft.com/office/drawing/2014/main" xmlns="" id="{FC536E29-3B8B-44A4-BF51-8372B6990651}"/>
              </a:ext>
            </a:extLst>
          </p:cNvPr>
          <p:cNvGrpSpPr/>
          <p:nvPr userDrawn="1"/>
        </p:nvGrpSpPr>
        <p:grpSpPr>
          <a:xfrm>
            <a:off x="1040407" y="2501689"/>
            <a:ext cx="2394101" cy="2088232"/>
            <a:chOff x="5248647" y="1608813"/>
            <a:chExt cx="970807" cy="846777"/>
          </a:xfrm>
        </p:grpSpPr>
        <p:sp>
          <p:nvSpPr>
            <p:cNvPr id="10" name="Oval 9">
              <a:extLst>
                <a:ext uri="{FF2B5EF4-FFF2-40B4-BE49-F238E27FC236}">
                  <a16:creationId xmlns:a16="http://schemas.microsoft.com/office/drawing/2014/main" xmlns="" id="{1459740F-5758-4C2F-B8A5-75CB37A1430F}"/>
                </a:ext>
              </a:extLst>
            </p:cNvPr>
            <p:cNvSpPr/>
            <p:nvPr/>
          </p:nvSpPr>
          <p:spPr>
            <a:xfrm>
              <a:off x="5248647" y="1608813"/>
              <a:ext cx="846777" cy="846777"/>
            </a:xfrm>
            <a:prstGeom prst="ellipse">
              <a:avLst/>
            </a:prstGeom>
            <a:solidFill>
              <a:srgbClr val="0B2D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0">
              <a:extLst>
                <a:ext uri="{FF2B5EF4-FFF2-40B4-BE49-F238E27FC236}">
                  <a16:creationId xmlns:a16="http://schemas.microsoft.com/office/drawing/2014/main" xmlns="" id="{16FC0149-C81C-446C-B1E8-D41E6F6D9684}"/>
                </a:ext>
              </a:extLst>
            </p:cNvPr>
            <p:cNvSpPr/>
            <p:nvPr/>
          </p:nvSpPr>
          <p:spPr>
            <a:xfrm>
              <a:off x="5392663" y="1622672"/>
              <a:ext cx="826791" cy="826791"/>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grpSp>
        <p:nvGrpSpPr>
          <p:cNvPr id="12" name="Group 11">
            <a:extLst>
              <a:ext uri="{FF2B5EF4-FFF2-40B4-BE49-F238E27FC236}">
                <a16:creationId xmlns:a16="http://schemas.microsoft.com/office/drawing/2014/main" xmlns="" id="{A8DD1AE5-C20B-4174-B213-A027C8EA22B0}"/>
              </a:ext>
            </a:extLst>
          </p:cNvPr>
          <p:cNvGrpSpPr/>
          <p:nvPr userDrawn="1"/>
        </p:nvGrpSpPr>
        <p:grpSpPr>
          <a:xfrm>
            <a:off x="1675831" y="3707682"/>
            <a:ext cx="1601067" cy="647871"/>
            <a:chOff x="1391543" y="3698889"/>
            <a:chExt cx="1601067" cy="647871"/>
          </a:xfrm>
        </p:grpSpPr>
        <p:sp>
          <p:nvSpPr>
            <p:cNvPr id="13" name="TextBox 12">
              <a:extLst>
                <a:ext uri="{FF2B5EF4-FFF2-40B4-BE49-F238E27FC236}">
                  <a16:creationId xmlns:a16="http://schemas.microsoft.com/office/drawing/2014/main" xmlns="" id="{760055D4-D2A3-4773-A7D5-56D389E33B59}"/>
                </a:ext>
              </a:extLst>
            </p:cNvPr>
            <p:cNvSpPr txBox="1"/>
            <p:nvPr/>
          </p:nvSpPr>
          <p:spPr>
            <a:xfrm>
              <a:off x="1391543" y="3698889"/>
              <a:ext cx="1591542" cy="276999"/>
            </a:xfrm>
            <a:prstGeom prst="rect">
              <a:avLst/>
            </a:prstGeom>
            <a:noFill/>
          </p:spPr>
          <p:txBody>
            <a:bodyPr wrap="square" rtlCol="0">
              <a:spAutoFit/>
            </a:bodyPr>
            <a:lstStyle/>
            <a:p>
              <a:pPr algn="ctr"/>
              <a:r>
                <a:rPr lang="en-US" altLang="ko-KR" sz="1200" b="1" dirty="0">
                  <a:solidFill>
                    <a:schemeClr val="tx1">
                      <a:lumMod val="65000"/>
                      <a:lumOff val="35000"/>
                    </a:schemeClr>
                  </a:solidFill>
                  <a:latin typeface="Montserrat Medium" panose="00000600000000000000" pitchFamily="2" charset="0"/>
                  <a:cs typeface="Arial" pitchFamily="34" charset="0"/>
                </a:rPr>
                <a:t>Add Text</a:t>
              </a:r>
              <a:endParaRPr lang="ko-KR" altLang="en-US" sz="1200" b="1" dirty="0">
                <a:solidFill>
                  <a:schemeClr val="tx1">
                    <a:lumMod val="65000"/>
                    <a:lumOff val="35000"/>
                  </a:schemeClr>
                </a:solidFill>
                <a:latin typeface="Montserrat Medium" panose="00000600000000000000" pitchFamily="2" charset="0"/>
                <a:cs typeface="Arial" pitchFamily="34" charset="0"/>
              </a:endParaRPr>
            </a:p>
          </p:txBody>
        </p:sp>
        <p:sp>
          <p:nvSpPr>
            <p:cNvPr id="14" name="TextBox 13">
              <a:extLst>
                <a:ext uri="{FF2B5EF4-FFF2-40B4-BE49-F238E27FC236}">
                  <a16:creationId xmlns:a16="http://schemas.microsoft.com/office/drawing/2014/main" xmlns="" id="{D0D940A4-197A-47B7-B86F-16AAA7EDA57B}"/>
                </a:ext>
              </a:extLst>
            </p:cNvPr>
            <p:cNvSpPr txBox="1"/>
            <p:nvPr/>
          </p:nvSpPr>
          <p:spPr>
            <a:xfrm>
              <a:off x="1401068" y="3915873"/>
              <a:ext cx="1591542" cy="430887"/>
            </a:xfrm>
            <a:prstGeom prst="rect">
              <a:avLst/>
            </a:prstGeom>
            <a:noFill/>
          </p:spPr>
          <p:txBody>
            <a:bodyPr wrap="square" rtlCol="0">
              <a:spAutoFit/>
            </a:bodyPr>
            <a:lstStyle/>
            <a:p>
              <a:pPr algn="ctr"/>
              <a:r>
                <a:rPr lang="en-US" altLang="ko-KR" sz="1100" dirty="0">
                  <a:solidFill>
                    <a:schemeClr val="tx1">
                      <a:lumMod val="65000"/>
                      <a:lumOff val="35000"/>
                    </a:schemeClr>
                  </a:solidFill>
                  <a:latin typeface="Montserrat Light" panose="00000400000000000000" pitchFamily="2" charset="0"/>
                  <a:cs typeface="Arial" pitchFamily="34" charset="0"/>
                </a:rPr>
                <a:t>Simple PowerPoint Presentation</a:t>
              </a:r>
              <a:endParaRPr lang="ko-KR" altLang="en-US" sz="1100" dirty="0">
                <a:solidFill>
                  <a:schemeClr val="tx1">
                    <a:lumMod val="65000"/>
                    <a:lumOff val="35000"/>
                  </a:schemeClr>
                </a:solidFill>
                <a:latin typeface="Montserrat Light" panose="00000400000000000000" pitchFamily="2" charset="0"/>
                <a:cs typeface="Arial" pitchFamily="34" charset="0"/>
              </a:endParaRPr>
            </a:p>
          </p:txBody>
        </p:sp>
      </p:grpSp>
      <p:sp>
        <p:nvSpPr>
          <p:cNvPr id="15" name="TextBox 14">
            <a:extLst>
              <a:ext uri="{FF2B5EF4-FFF2-40B4-BE49-F238E27FC236}">
                <a16:creationId xmlns:a16="http://schemas.microsoft.com/office/drawing/2014/main" xmlns="" id="{1819BB83-D4AB-4456-9F33-5D07A57D0DE9}"/>
              </a:ext>
            </a:extLst>
          </p:cNvPr>
          <p:cNvSpPr txBox="1"/>
          <p:nvPr userDrawn="1"/>
        </p:nvSpPr>
        <p:spPr>
          <a:xfrm>
            <a:off x="1556252" y="2837921"/>
            <a:ext cx="920113" cy="646331"/>
          </a:xfrm>
          <a:prstGeom prst="rect">
            <a:avLst/>
          </a:prstGeom>
          <a:noFill/>
        </p:spPr>
        <p:txBody>
          <a:bodyPr wrap="square" rtlCol="0">
            <a:spAutoFit/>
          </a:bodyPr>
          <a:lstStyle/>
          <a:p>
            <a:pPr algn="ctr"/>
            <a:r>
              <a:rPr lang="en-US" altLang="ko-KR" sz="3600" b="1" dirty="0">
                <a:solidFill>
                  <a:srgbClr val="0B2D50"/>
                </a:solidFill>
                <a:cs typeface="Arial" pitchFamily="34" charset="0"/>
              </a:rPr>
              <a:t>01</a:t>
            </a:r>
            <a:endParaRPr lang="ko-KR" altLang="en-US" sz="3600" b="1" dirty="0">
              <a:solidFill>
                <a:srgbClr val="0B2D50"/>
              </a:solidFill>
              <a:cs typeface="Arial" pitchFamily="34" charset="0"/>
            </a:endParaRPr>
          </a:p>
        </p:txBody>
      </p:sp>
      <p:grpSp>
        <p:nvGrpSpPr>
          <p:cNvPr id="16" name="Group 15">
            <a:extLst>
              <a:ext uri="{FF2B5EF4-FFF2-40B4-BE49-F238E27FC236}">
                <a16:creationId xmlns:a16="http://schemas.microsoft.com/office/drawing/2014/main" xmlns="" id="{306B835F-92BB-4D79-B5D8-C88FC1DD3FBC}"/>
              </a:ext>
            </a:extLst>
          </p:cNvPr>
          <p:cNvGrpSpPr/>
          <p:nvPr userDrawn="1"/>
        </p:nvGrpSpPr>
        <p:grpSpPr>
          <a:xfrm>
            <a:off x="4806211" y="2128827"/>
            <a:ext cx="2394101" cy="2088232"/>
            <a:chOff x="5248647" y="1608813"/>
            <a:chExt cx="970807" cy="846777"/>
          </a:xfrm>
        </p:grpSpPr>
        <p:sp>
          <p:nvSpPr>
            <p:cNvPr id="17" name="Oval 16">
              <a:extLst>
                <a:ext uri="{FF2B5EF4-FFF2-40B4-BE49-F238E27FC236}">
                  <a16:creationId xmlns:a16="http://schemas.microsoft.com/office/drawing/2014/main" xmlns="" id="{E6D9E530-090C-4DE0-8F3F-CC3BADFB3928}"/>
                </a:ext>
              </a:extLst>
            </p:cNvPr>
            <p:cNvSpPr/>
            <p:nvPr/>
          </p:nvSpPr>
          <p:spPr>
            <a:xfrm>
              <a:off x="5248647" y="1608813"/>
              <a:ext cx="846777" cy="846777"/>
            </a:xfrm>
            <a:prstGeom prst="ellipse">
              <a:avLst/>
            </a:prstGeom>
            <a:solidFill>
              <a:srgbClr val="81B9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xmlns="" id="{F1F882F9-A579-4791-A10B-428E512BFD93}"/>
                </a:ext>
              </a:extLst>
            </p:cNvPr>
            <p:cNvSpPr/>
            <p:nvPr/>
          </p:nvSpPr>
          <p:spPr>
            <a:xfrm>
              <a:off x="5392663" y="1622672"/>
              <a:ext cx="826791" cy="826791"/>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grpSp>
        <p:nvGrpSpPr>
          <p:cNvPr id="19" name="Group 18">
            <a:extLst>
              <a:ext uri="{FF2B5EF4-FFF2-40B4-BE49-F238E27FC236}">
                <a16:creationId xmlns:a16="http://schemas.microsoft.com/office/drawing/2014/main" xmlns="" id="{3EFF62AB-4124-42ED-B72A-0D645E751CB8}"/>
              </a:ext>
            </a:extLst>
          </p:cNvPr>
          <p:cNvGrpSpPr/>
          <p:nvPr userDrawn="1"/>
        </p:nvGrpSpPr>
        <p:grpSpPr>
          <a:xfrm>
            <a:off x="5358409" y="3326430"/>
            <a:ext cx="1601067" cy="647871"/>
            <a:chOff x="3233964" y="1954419"/>
            <a:chExt cx="1601067" cy="647871"/>
          </a:xfrm>
        </p:grpSpPr>
        <p:sp>
          <p:nvSpPr>
            <p:cNvPr id="20" name="TextBox 19">
              <a:extLst>
                <a:ext uri="{FF2B5EF4-FFF2-40B4-BE49-F238E27FC236}">
                  <a16:creationId xmlns:a16="http://schemas.microsoft.com/office/drawing/2014/main" xmlns="" id="{E0C2C3CA-7A2F-45D0-A1F9-8CB56A2DEE1C}"/>
                </a:ext>
              </a:extLst>
            </p:cNvPr>
            <p:cNvSpPr txBox="1"/>
            <p:nvPr/>
          </p:nvSpPr>
          <p:spPr>
            <a:xfrm>
              <a:off x="3233964" y="1954419"/>
              <a:ext cx="1591542" cy="276999"/>
            </a:xfrm>
            <a:prstGeom prst="rect">
              <a:avLst/>
            </a:prstGeom>
            <a:noFill/>
          </p:spPr>
          <p:txBody>
            <a:bodyPr wrap="square" rtlCol="0">
              <a:spAutoFit/>
            </a:bodyPr>
            <a:lstStyle/>
            <a:p>
              <a:pPr algn="ctr"/>
              <a:r>
                <a:rPr lang="en-US" altLang="ko-KR" sz="1200" b="1" dirty="0">
                  <a:solidFill>
                    <a:schemeClr val="tx1">
                      <a:lumMod val="65000"/>
                      <a:lumOff val="35000"/>
                    </a:schemeClr>
                  </a:solidFill>
                  <a:latin typeface="Montserrat Medium" panose="00000600000000000000" pitchFamily="2" charset="0"/>
                  <a:cs typeface="Arial" pitchFamily="34" charset="0"/>
                </a:rPr>
                <a:t>Add Text</a:t>
              </a:r>
              <a:endParaRPr lang="ko-KR" altLang="en-US" sz="1200" b="1" dirty="0">
                <a:solidFill>
                  <a:schemeClr val="tx1">
                    <a:lumMod val="65000"/>
                    <a:lumOff val="35000"/>
                  </a:schemeClr>
                </a:solidFill>
                <a:latin typeface="Montserrat Medium" panose="00000600000000000000" pitchFamily="2" charset="0"/>
                <a:cs typeface="Arial" pitchFamily="34" charset="0"/>
              </a:endParaRPr>
            </a:p>
          </p:txBody>
        </p:sp>
        <p:sp>
          <p:nvSpPr>
            <p:cNvPr id="21" name="TextBox 20">
              <a:extLst>
                <a:ext uri="{FF2B5EF4-FFF2-40B4-BE49-F238E27FC236}">
                  <a16:creationId xmlns:a16="http://schemas.microsoft.com/office/drawing/2014/main" xmlns="" id="{DCF88474-7E6A-4473-A693-A6E40D79504E}"/>
                </a:ext>
              </a:extLst>
            </p:cNvPr>
            <p:cNvSpPr txBox="1"/>
            <p:nvPr/>
          </p:nvSpPr>
          <p:spPr>
            <a:xfrm>
              <a:off x="3243489" y="2171403"/>
              <a:ext cx="1591542" cy="430887"/>
            </a:xfrm>
            <a:prstGeom prst="rect">
              <a:avLst/>
            </a:prstGeom>
            <a:noFill/>
          </p:spPr>
          <p:txBody>
            <a:bodyPr wrap="square" rtlCol="0">
              <a:spAutoFit/>
            </a:bodyPr>
            <a:lstStyle/>
            <a:p>
              <a:pPr algn="ctr"/>
              <a:r>
                <a:rPr lang="en-US" altLang="ko-KR" sz="1100" dirty="0">
                  <a:solidFill>
                    <a:schemeClr val="tx1">
                      <a:lumMod val="65000"/>
                      <a:lumOff val="35000"/>
                    </a:schemeClr>
                  </a:solidFill>
                  <a:latin typeface="Montserrat Light" panose="00000400000000000000" pitchFamily="2" charset="0"/>
                  <a:cs typeface="Arial" pitchFamily="34" charset="0"/>
                </a:rPr>
                <a:t>Simple PowerPoint Presentation</a:t>
              </a:r>
              <a:endParaRPr lang="ko-KR" altLang="en-US" sz="1100" dirty="0">
                <a:solidFill>
                  <a:schemeClr val="tx1">
                    <a:lumMod val="65000"/>
                    <a:lumOff val="35000"/>
                  </a:schemeClr>
                </a:solidFill>
                <a:latin typeface="Montserrat Light" panose="00000400000000000000" pitchFamily="2" charset="0"/>
                <a:cs typeface="Arial" pitchFamily="34" charset="0"/>
              </a:endParaRPr>
            </a:p>
          </p:txBody>
        </p:sp>
      </p:grpSp>
      <p:sp>
        <p:nvSpPr>
          <p:cNvPr id="22" name="TextBox 21">
            <a:extLst>
              <a:ext uri="{FF2B5EF4-FFF2-40B4-BE49-F238E27FC236}">
                <a16:creationId xmlns:a16="http://schemas.microsoft.com/office/drawing/2014/main" xmlns="" id="{8FD378EE-9526-4197-B5DF-354BE5FBFAFE}"/>
              </a:ext>
            </a:extLst>
          </p:cNvPr>
          <p:cNvSpPr txBox="1"/>
          <p:nvPr userDrawn="1"/>
        </p:nvSpPr>
        <p:spPr>
          <a:xfrm>
            <a:off x="5322056" y="2465059"/>
            <a:ext cx="920113" cy="646331"/>
          </a:xfrm>
          <a:prstGeom prst="rect">
            <a:avLst/>
          </a:prstGeom>
          <a:noFill/>
        </p:spPr>
        <p:txBody>
          <a:bodyPr wrap="square" rtlCol="0">
            <a:spAutoFit/>
          </a:bodyPr>
          <a:lstStyle/>
          <a:p>
            <a:pPr algn="ctr"/>
            <a:r>
              <a:rPr lang="en-US" altLang="ko-KR" sz="3600" b="1" dirty="0">
                <a:solidFill>
                  <a:srgbClr val="81B9F0"/>
                </a:solidFill>
                <a:cs typeface="Arial" pitchFamily="34" charset="0"/>
              </a:rPr>
              <a:t>02</a:t>
            </a:r>
            <a:endParaRPr lang="ko-KR" altLang="en-US" sz="3600" b="1" dirty="0">
              <a:solidFill>
                <a:srgbClr val="81B9F0"/>
              </a:solidFill>
              <a:cs typeface="Arial" pitchFamily="34" charset="0"/>
            </a:endParaRPr>
          </a:p>
        </p:txBody>
      </p:sp>
      <p:grpSp>
        <p:nvGrpSpPr>
          <p:cNvPr id="23" name="Group 22">
            <a:extLst>
              <a:ext uri="{FF2B5EF4-FFF2-40B4-BE49-F238E27FC236}">
                <a16:creationId xmlns:a16="http://schemas.microsoft.com/office/drawing/2014/main" xmlns="" id="{5256E2CF-0565-4D88-9DC8-9E23029C7E23}"/>
              </a:ext>
            </a:extLst>
          </p:cNvPr>
          <p:cNvGrpSpPr/>
          <p:nvPr userDrawn="1"/>
        </p:nvGrpSpPr>
        <p:grpSpPr>
          <a:xfrm>
            <a:off x="8572015" y="1821088"/>
            <a:ext cx="2394101" cy="2088232"/>
            <a:chOff x="5248647" y="1608813"/>
            <a:chExt cx="970807" cy="846777"/>
          </a:xfrm>
        </p:grpSpPr>
        <p:sp>
          <p:nvSpPr>
            <p:cNvPr id="24" name="Oval 23">
              <a:extLst>
                <a:ext uri="{FF2B5EF4-FFF2-40B4-BE49-F238E27FC236}">
                  <a16:creationId xmlns:a16="http://schemas.microsoft.com/office/drawing/2014/main" xmlns="" id="{E6F3CA80-32DB-4A5C-9D0C-CA85F2BA3887}"/>
                </a:ext>
              </a:extLst>
            </p:cNvPr>
            <p:cNvSpPr/>
            <p:nvPr/>
          </p:nvSpPr>
          <p:spPr>
            <a:xfrm>
              <a:off x="5248647" y="1608813"/>
              <a:ext cx="846777" cy="846777"/>
            </a:xfrm>
            <a:prstGeom prst="ellipse">
              <a:avLst/>
            </a:prstGeom>
            <a:solidFill>
              <a:srgbClr val="C7E0F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Oval 24">
              <a:extLst>
                <a:ext uri="{FF2B5EF4-FFF2-40B4-BE49-F238E27FC236}">
                  <a16:creationId xmlns:a16="http://schemas.microsoft.com/office/drawing/2014/main" xmlns="" id="{8333BBD9-7C88-4A29-B701-4424D7BF8DB2}"/>
                </a:ext>
              </a:extLst>
            </p:cNvPr>
            <p:cNvSpPr/>
            <p:nvPr/>
          </p:nvSpPr>
          <p:spPr>
            <a:xfrm>
              <a:off x="5392663" y="1622672"/>
              <a:ext cx="826791" cy="826791"/>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grpSp>
        <p:nvGrpSpPr>
          <p:cNvPr id="26" name="Group 25">
            <a:extLst>
              <a:ext uri="{FF2B5EF4-FFF2-40B4-BE49-F238E27FC236}">
                <a16:creationId xmlns:a16="http://schemas.microsoft.com/office/drawing/2014/main" xmlns="" id="{E1E40F26-E533-4CFC-8FE7-F3D436B78CDD}"/>
              </a:ext>
            </a:extLst>
          </p:cNvPr>
          <p:cNvGrpSpPr/>
          <p:nvPr userDrawn="1"/>
        </p:nvGrpSpPr>
        <p:grpSpPr>
          <a:xfrm>
            <a:off x="9175391" y="3010302"/>
            <a:ext cx="1601067" cy="647871"/>
            <a:chOff x="3233964" y="1954419"/>
            <a:chExt cx="1601067" cy="647871"/>
          </a:xfrm>
        </p:grpSpPr>
        <p:sp>
          <p:nvSpPr>
            <p:cNvPr id="27" name="TextBox 26">
              <a:extLst>
                <a:ext uri="{FF2B5EF4-FFF2-40B4-BE49-F238E27FC236}">
                  <a16:creationId xmlns:a16="http://schemas.microsoft.com/office/drawing/2014/main" xmlns="" id="{D4E52E22-F52A-409E-A48F-BE3678AB6EA8}"/>
                </a:ext>
              </a:extLst>
            </p:cNvPr>
            <p:cNvSpPr txBox="1"/>
            <p:nvPr/>
          </p:nvSpPr>
          <p:spPr>
            <a:xfrm>
              <a:off x="3233964" y="1954419"/>
              <a:ext cx="1591542" cy="276999"/>
            </a:xfrm>
            <a:prstGeom prst="rect">
              <a:avLst/>
            </a:prstGeom>
            <a:noFill/>
          </p:spPr>
          <p:txBody>
            <a:bodyPr wrap="square" rtlCol="0">
              <a:spAutoFit/>
            </a:bodyPr>
            <a:lstStyle/>
            <a:p>
              <a:pPr algn="ctr"/>
              <a:r>
                <a:rPr lang="en-US" altLang="ko-KR" sz="1200" b="1" dirty="0">
                  <a:solidFill>
                    <a:schemeClr val="tx1">
                      <a:lumMod val="65000"/>
                      <a:lumOff val="35000"/>
                    </a:schemeClr>
                  </a:solidFill>
                  <a:latin typeface="Montserrat Medium" panose="00000600000000000000" pitchFamily="2" charset="0"/>
                  <a:cs typeface="Arial" pitchFamily="34" charset="0"/>
                </a:rPr>
                <a:t>Add Text</a:t>
              </a:r>
              <a:endParaRPr lang="ko-KR" altLang="en-US" sz="1200" b="1" dirty="0">
                <a:solidFill>
                  <a:schemeClr val="tx1">
                    <a:lumMod val="65000"/>
                    <a:lumOff val="35000"/>
                  </a:schemeClr>
                </a:solidFill>
                <a:latin typeface="Montserrat Medium" panose="00000600000000000000" pitchFamily="2" charset="0"/>
                <a:cs typeface="Arial" pitchFamily="34" charset="0"/>
              </a:endParaRPr>
            </a:p>
          </p:txBody>
        </p:sp>
        <p:sp>
          <p:nvSpPr>
            <p:cNvPr id="28" name="TextBox 27">
              <a:extLst>
                <a:ext uri="{FF2B5EF4-FFF2-40B4-BE49-F238E27FC236}">
                  <a16:creationId xmlns:a16="http://schemas.microsoft.com/office/drawing/2014/main" xmlns="" id="{DE667062-892C-4FA3-B2FF-C6D42F9ECE95}"/>
                </a:ext>
              </a:extLst>
            </p:cNvPr>
            <p:cNvSpPr txBox="1"/>
            <p:nvPr/>
          </p:nvSpPr>
          <p:spPr>
            <a:xfrm>
              <a:off x="3243489" y="2171403"/>
              <a:ext cx="1591542" cy="430887"/>
            </a:xfrm>
            <a:prstGeom prst="rect">
              <a:avLst/>
            </a:prstGeom>
            <a:noFill/>
          </p:spPr>
          <p:txBody>
            <a:bodyPr wrap="square" rtlCol="0">
              <a:spAutoFit/>
            </a:bodyPr>
            <a:lstStyle/>
            <a:p>
              <a:pPr algn="ctr"/>
              <a:r>
                <a:rPr lang="en-US" altLang="ko-KR" sz="1100" dirty="0">
                  <a:solidFill>
                    <a:schemeClr val="tx1">
                      <a:lumMod val="65000"/>
                      <a:lumOff val="35000"/>
                    </a:schemeClr>
                  </a:solidFill>
                  <a:latin typeface="Montserrat Light" panose="00000400000000000000" pitchFamily="2" charset="0"/>
                  <a:cs typeface="Arial" pitchFamily="34" charset="0"/>
                </a:rPr>
                <a:t>Simple PowerPoint Presentation</a:t>
              </a:r>
              <a:endParaRPr lang="ko-KR" altLang="en-US" sz="1100" dirty="0">
                <a:solidFill>
                  <a:schemeClr val="tx1">
                    <a:lumMod val="65000"/>
                    <a:lumOff val="35000"/>
                  </a:schemeClr>
                </a:solidFill>
                <a:latin typeface="Montserrat Light" panose="00000400000000000000" pitchFamily="2" charset="0"/>
                <a:cs typeface="Arial" pitchFamily="34" charset="0"/>
              </a:endParaRPr>
            </a:p>
          </p:txBody>
        </p:sp>
      </p:grpSp>
      <p:sp>
        <p:nvSpPr>
          <p:cNvPr id="29" name="TextBox 28">
            <a:extLst>
              <a:ext uri="{FF2B5EF4-FFF2-40B4-BE49-F238E27FC236}">
                <a16:creationId xmlns:a16="http://schemas.microsoft.com/office/drawing/2014/main" xmlns="" id="{8948C0DC-1158-4F04-BEA6-C629DF17800C}"/>
              </a:ext>
            </a:extLst>
          </p:cNvPr>
          <p:cNvSpPr txBox="1"/>
          <p:nvPr userDrawn="1"/>
        </p:nvSpPr>
        <p:spPr>
          <a:xfrm>
            <a:off x="9087860" y="2157320"/>
            <a:ext cx="920113" cy="646331"/>
          </a:xfrm>
          <a:prstGeom prst="rect">
            <a:avLst/>
          </a:prstGeom>
          <a:noFill/>
        </p:spPr>
        <p:txBody>
          <a:bodyPr wrap="square" rtlCol="0">
            <a:spAutoFit/>
          </a:bodyPr>
          <a:lstStyle/>
          <a:p>
            <a:pPr algn="ctr"/>
            <a:r>
              <a:rPr lang="en-US" altLang="ko-KR" sz="3600" b="1" dirty="0">
                <a:solidFill>
                  <a:srgbClr val="C7E0F8"/>
                </a:solidFill>
                <a:cs typeface="Arial" pitchFamily="34" charset="0"/>
              </a:rPr>
              <a:t>03</a:t>
            </a:r>
            <a:endParaRPr lang="ko-KR" altLang="en-US" sz="3600" b="1" dirty="0">
              <a:solidFill>
                <a:srgbClr val="C7E0F8"/>
              </a:solidFill>
              <a:cs typeface="Arial" pitchFamily="34" charset="0"/>
            </a:endParaRPr>
          </a:p>
        </p:txBody>
      </p:sp>
      <p:sp>
        <p:nvSpPr>
          <p:cNvPr id="30" name="TextBox 29">
            <a:extLst>
              <a:ext uri="{FF2B5EF4-FFF2-40B4-BE49-F238E27FC236}">
                <a16:creationId xmlns:a16="http://schemas.microsoft.com/office/drawing/2014/main" xmlns="" id="{8B80FA48-8BD9-4806-A612-99A820747EF7}"/>
              </a:ext>
            </a:extLst>
          </p:cNvPr>
          <p:cNvSpPr txBox="1"/>
          <p:nvPr userDrawn="1"/>
        </p:nvSpPr>
        <p:spPr>
          <a:xfrm>
            <a:off x="1028700" y="4953000"/>
            <a:ext cx="2405808" cy="1622945"/>
          </a:xfrm>
          <a:prstGeom prst="rect">
            <a:avLst/>
          </a:prstGeom>
          <a:noFill/>
        </p:spPr>
        <p:txBody>
          <a:bodyPr wrap="square" rtlCol="0">
            <a:spAutoFit/>
          </a:bodyPr>
          <a:lstStyle/>
          <a:p>
            <a:pPr>
              <a:lnSpc>
                <a:spcPct val="114000"/>
              </a:lnSpc>
            </a:pPr>
            <a:r>
              <a:rPr lang="en-US" sz="1100" b="0" i="0" dirty="0">
                <a:solidFill>
                  <a:srgbClr val="000000"/>
                </a:solidFill>
                <a:effectLst/>
                <a:latin typeface="Montserrat" panose="00000500000000000000" pitchFamily="2" charset="0"/>
              </a:rPr>
              <a:t>Lorem ipsum dolor sit </a:t>
            </a:r>
            <a:r>
              <a:rPr lang="en-US" sz="1100" b="0" i="0" dirty="0" err="1">
                <a:solidFill>
                  <a:srgbClr val="000000"/>
                </a:solidFill>
                <a:effectLst/>
                <a:latin typeface="Montserrat" panose="00000500000000000000" pitchFamily="2" charset="0"/>
              </a:rPr>
              <a:t>amet</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consectetur</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adipiscing</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elit</a:t>
            </a:r>
            <a:r>
              <a:rPr lang="en-US" sz="1100" b="0" i="0" dirty="0">
                <a:solidFill>
                  <a:srgbClr val="000000"/>
                </a:solidFill>
                <a:effectLst/>
                <a:latin typeface="Montserrat" panose="00000500000000000000" pitchFamily="2" charset="0"/>
              </a:rPr>
              <a:t>, sed do </a:t>
            </a:r>
            <a:r>
              <a:rPr lang="en-US" sz="1100" b="0" i="0" dirty="0" err="1">
                <a:solidFill>
                  <a:srgbClr val="000000"/>
                </a:solidFill>
                <a:effectLst/>
                <a:latin typeface="Montserrat" panose="00000500000000000000" pitchFamily="2" charset="0"/>
              </a:rPr>
              <a:t>eiusmod</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tempor</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incididunt</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ut</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labore</a:t>
            </a:r>
            <a:r>
              <a:rPr lang="en-US" sz="1100" b="0" i="0" dirty="0">
                <a:solidFill>
                  <a:srgbClr val="000000"/>
                </a:solidFill>
                <a:effectLst/>
                <a:latin typeface="Montserrat" panose="00000500000000000000" pitchFamily="2" charset="0"/>
              </a:rPr>
              <a:t> et dolore magna </a:t>
            </a:r>
            <a:r>
              <a:rPr lang="en-US" sz="1100" b="0" i="0" dirty="0" err="1">
                <a:solidFill>
                  <a:srgbClr val="000000"/>
                </a:solidFill>
                <a:effectLst/>
                <a:latin typeface="Montserrat" panose="00000500000000000000" pitchFamily="2" charset="0"/>
              </a:rPr>
              <a:t>aliqua</a:t>
            </a:r>
            <a:r>
              <a:rPr lang="en-US" sz="1100" b="0" i="0" dirty="0">
                <a:solidFill>
                  <a:srgbClr val="000000"/>
                </a:solidFill>
                <a:effectLst/>
                <a:latin typeface="Montserrat" panose="00000500000000000000" pitchFamily="2" charset="0"/>
              </a:rPr>
              <a:t>. Ut </a:t>
            </a:r>
            <a:r>
              <a:rPr lang="en-US" sz="1100" b="0" i="0" dirty="0" err="1">
                <a:solidFill>
                  <a:srgbClr val="000000"/>
                </a:solidFill>
                <a:effectLst/>
                <a:latin typeface="Montserrat" panose="00000500000000000000" pitchFamily="2" charset="0"/>
              </a:rPr>
              <a:t>enim</a:t>
            </a:r>
            <a:r>
              <a:rPr lang="en-US" sz="1100" b="0" i="0" dirty="0">
                <a:solidFill>
                  <a:srgbClr val="000000"/>
                </a:solidFill>
                <a:effectLst/>
                <a:latin typeface="Montserrat" panose="00000500000000000000" pitchFamily="2" charset="0"/>
              </a:rPr>
              <a:t> ad minim </a:t>
            </a:r>
            <a:r>
              <a:rPr lang="en-US" sz="1100" b="0" i="0" dirty="0" err="1">
                <a:solidFill>
                  <a:srgbClr val="000000"/>
                </a:solidFill>
                <a:effectLst/>
                <a:latin typeface="Montserrat" panose="00000500000000000000" pitchFamily="2" charset="0"/>
              </a:rPr>
              <a:t>veniam</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quis</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nostrud</a:t>
            </a:r>
            <a:r>
              <a:rPr lang="en-US" sz="1100" b="0" i="0" dirty="0">
                <a:solidFill>
                  <a:srgbClr val="000000"/>
                </a:solidFill>
                <a:effectLst/>
                <a:latin typeface="Montserrat" panose="00000500000000000000" pitchFamily="2" charset="0"/>
              </a:rPr>
              <a:t> exercitation </a:t>
            </a:r>
            <a:r>
              <a:rPr lang="en-US" sz="1100" b="0" i="0" dirty="0" err="1">
                <a:solidFill>
                  <a:srgbClr val="000000"/>
                </a:solidFill>
                <a:effectLst/>
                <a:latin typeface="Montserrat" panose="00000500000000000000" pitchFamily="2" charset="0"/>
              </a:rPr>
              <a:t>ullamco</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laboris</a:t>
            </a:r>
            <a:r>
              <a:rPr lang="en-US" sz="1100" b="0" i="0" dirty="0">
                <a:solidFill>
                  <a:srgbClr val="000000"/>
                </a:solidFill>
                <a:effectLst/>
                <a:latin typeface="Montserrat" panose="00000500000000000000" pitchFamily="2" charset="0"/>
              </a:rPr>
              <a:t> nisi </a:t>
            </a:r>
            <a:endParaRPr lang="en-US" sz="1100" dirty="0">
              <a:latin typeface="Montserrat" panose="00000500000000000000" pitchFamily="2" charset="0"/>
            </a:endParaRPr>
          </a:p>
        </p:txBody>
      </p:sp>
      <p:sp>
        <p:nvSpPr>
          <p:cNvPr id="31" name="TextBox 30">
            <a:extLst>
              <a:ext uri="{FF2B5EF4-FFF2-40B4-BE49-F238E27FC236}">
                <a16:creationId xmlns:a16="http://schemas.microsoft.com/office/drawing/2014/main" xmlns="" id="{A21043E8-DC27-49F1-AAA9-16505AE650B6}"/>
              </a:ext>
            </a:extLst>
          </p:cNvPr>
          <p:cNvSpPr txBox="1"/>
          <p:nvPr userDrawn="1"/>
        </p:nvSpPr>
        <p:spPr>
          <a:xfrm>
            <a:off x="4794504" y="4574812"/>
            <a:ext cx="2405808" cy="1622945"/>
          </a:xfrm>
          <a:prstGeom prst="rect">
            <a:avLst/>
          </a:prstGeom>
          <a:noFill/>
        </p:spPr>
        <p:txBody>
          <a:bodyPr wrap="square" rtlCol="0">
            <a:spAutoFit/>
          </a:bodyPr>
          <a:lstStyle/>
          <a:p>
            <a:pPr>
              <a:lnSpc>
                <a:spcPct val="114000"/>
              </a:lnSpc>
            </a:pPr>
            <a:r>
              <a:rPr lang="en-US" sz="1100" b="0" i="0" dirty="0">
                <a:solidFill>
                  <a:srgbClr val="000000"/>
                </a:solidFill>
                <a:effectLst/>
                <a:latin typeface="Montserrat" panose="00000500000000000000" pitchFamily="2" charset="0"/>
              </a:rPr>
              <a:t>Lorem ipsum dolor sit </a:t>
            </a:r>
            <a:r>
              <a:rPr lang="en-US" sz="1100" b="0" i="0" dirty="0" err="1">
                <a:solidFill>
                  <a:srgbClr val="000000"/>
                </a:solidFill>
                <a:effectLst/>
                <a:latin typeface="Montserrat" panose="00000500000000000000" pitchFamily="2" charset="0"/>
              </a:rPr>
              <a:t>amet</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consectetur</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adipiscing</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elit</a:t>
            </a:r>
            <a:r>
              <a:rPr lang="en-US" sz="1100" b="0" i="0" dirty="0">
                <a:solidFill>
                  <a:srgbClr val="000000"/>
                </a:solidFill>
                <a:effectLst/>
                <a:latin typeface="Montserrat" panose="00000500000000000000" pitchFamily="2" charset="0"/>
              </a:rPr>
              <a:t>, sed do </a:t>
            </a:r>
            <a:r>
              <a:rPr lang="en-US" sz="1100" b="0" i="0" dirty="0" err="1">
                <a:solidFill>
                  <a:srgbClr val="000000"/>
                </a:solidFill>
                <a:effectLst/>
                <a:latin typeface="Montserrat" panose="00000500000000000000" pitchFamily="2" charset="0"/>
              </a:rPr>
              <a:t>eiusmod</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tempor</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incididunt</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ut</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labore</a:t>
            </a:r>
            <a:r>
              <a:rPr lang="en-US" sz="1100" b="0" i="0" dirty="0">
                <a:solidFill>
                  <a:srgbClr val="000000"/>
                </a:solidFill>
                <a:effectLst/>
                <a:latin typeface="Montserrat" panose="00000500000000000000" pitchFamily="2" charset="0"/>
              </a:rPr>
              <a:t> et dolore magna </a:t>
            </a:r>
            <a:r>
              <a:rPr lang="en-US" sz="1100" b="0" i="0" dirty="0" err="1">
                <a:solidFill>
                  <a:srgbClr val="000000"/>
                </a:solidFill>
                <a:effectLst/>
                <a:latin typeface="Montserrat" panose="00000500000000000000" pitchFamily="2" charset="0"/>
              </a:rPr>
              <a:t>aliqua</a:t>
            </a:r>
            <a:r>
              <a:rPr lang="en-US" sz="1100" b="0" i="0" dirty="0">
                <a:solidFill>
                  <a:srgbClr val="000000"/>
                </a:solidFill>
                <a:effectLst/>
                <a:latin typeface="Montserrat" panose="00000500000000000000" pitchFamily="2" charset="0"/>
              </a:rPr>
              <a:t>. Ut </a:t>
            </a:r>
            <a:r>
              <a:rPr lang="en-US" sz="1100" b="0" i="0" dirty="0" err="1">
                <a:solidFill>
                  <a:srgbClr val="000000"/>
                </a:solidFill>
                <a:effectLst/>
                <a:latin typeface="Montserrat" panose="00000500000000000000" pitchFamily="2" charset="0"/>
              </a:rPr>
              <a:t>enim</a:t>
            </a:r>
            <a:r>
              <a:rPr lang="en-US" sz="1100" b="0" i="0" dirty="0">
                <a:solidFill>
                  <a:srgbClr val="000000"/>
                </a:solidFill>
                <a:effectLst/>
                <a:latin typeface="Montserrat" panose="00000500000000000000" pitchFamily="2" charset="0"/>
              </a:rPr>
              <a:t> ad minim </a:t>
            </a:r>
            <a:r>
              <a:rPr lang="en-US" sz="1100" b="0" i="0" dirty="0" err="1">
                <a:solidFill>
                  <a:srgbClr val="000000"/>
                </a:solidFill>
                <a:effectLst/>
                <a:latin typeface="Montserrat" panose="00000500000000000000" pitchFamily="2" charset="0"/>
              </a:rPr>
              <a:t>veniam</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quis</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nostrud</a:t>
            </a:r>
            <a:r>
              <a:rPr lang="en-US" sz="1100" b="0" i="0" dirty="0">
                <a:solidFill>
                  <a:srgbClr val="000000"/>
                </a:solidFill>
                <a:effectLst/>
                <a:latin typeface="Montserrat" panose="00000500000000000000" pitchFamily="2" charset="0"/>
              </a:rPr>
              <a:t> exercitation </a:t>
            </a:r>
            <a:r>
              <a:rPr lang="en-US" sz="1100" b="0" i="0" dirty="0" err="1">
                <a:solidFill>
                  <a:srgbClr val="000000"/>
                </a:solidFill>
                <a:effectLst/>
                <a:latin typeface="Montserrat" panose="00000500000000000000" pitchFamily="2" charset="0"/>
              </a:rPr>
              <a:t>ullamco</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laboris</a:t>
            </a:r>
            <a:r>
              <a:rPr lang="en-US" sz="1100" b="0" i="0" dirty="0">
                <a:solidFill>
                  <a:srgbClr val="000000"/>
                </a:solidFill>
                <a:effectLst/>
                <a:latin typeface="Montserrat" panose="00000500000000000000" pitchFamily="2" charset="0"/>
              </a:rPr>
              <a:t> nisi </a:t>
            </a:r>
            <a:endParaRPr lang="en-US" sz="1100" dirty="0">
              <a:latin typeface="Montserrat" panose="00000500000000000000" pitchFamily="2" charset="0"/>
            </a:endParaRPr>
          </a:p>
        </p:txBody>
      </p:sp>
      <p:sp>
        <p:nvSpPr>
          <p:cNvPr id="32" name="TextBox 31">
            <a:extLst>
              <a:ext uri="{FF2B5EF4-FFF2-40B4-BE49-F238E27FC236}">
                <a16:creationId xmlns:a16="http://schemas.microsoft.com/office/drawing/2014/main" xmlns="" id="{7288719E-6B85-4337-A8DC-83887091F588}"/>
              </a:ext>
            </a:extLst>
          </p:cNvPr>
          <p:cNvSpPr txBox="1"/>
          <p:nvPr userDrawn="1"/>
        </p:nvSpPr>
        <p:spPr>
          <a:xfrm>
            <a:off x="8560606" y="4200730"/>
            <a:ext cx="2405808" cy="1622945"/>
          </a:xfrm>
          <a:prstGeom prst="rect">
            <a:avLst/>
          </a:prstGeom>
          <a:noFill/>
        </p:spPr>
        <p:txBody>
          <a:bodyPr wrap="square" rtlCol="0">
            <a:spAutoFit/>
          </a:bodyPr>
          <a:lstStyle/>
          <a:p>
            <a:pPr>
              <a:lnSpc>
                <a:spcPct val="114000"/>
              </a:lnSpc>
            </a:pPr>
            <a:r>
              <a:rPr lang="en-US" sz="1100" b="0" i="0" dirty="0">
                <a:solidFill>
                  <a:srgbClr val="000000"/>
                </a:solidFill>
                <a:effectLst/>
                <a:latin typeface="Montserrat" panose="00000500000000000000" pitchFamily="2" charset="0"/>
              </a:rPr>
              <a:t>Lorem ipsum dolor sit </a:t>
            </a:r>
            <a:r>
              <a:rPr lang="en-US" sz="1100" b="0" i="0" dirty="0" err="1">
                <a:solidFill>
                  <a:srgbClr val="000000"/>
                </a:solidFill>
                <a:effectLst/>
                <a:latin typeface="Montserrat" panose="00000500000000000000" pitchFamily="2" charset="0"/>
              </a:rPr>
              <a:t>amet</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consectetur</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adipiscing</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elit</a:t>
            </a:r>
            <a:r>
              <a:rPr lang="en-US" sz="1100" b="0" i="0" dirty="0">
                <a:solidFill>
                  <a:srgbClr val="000000"/>
                </a:solidFill>
                <a:effectLst/>
                <a:latin typeface="Montserrat" panose="00000500000000000000" pitchFamily="2" charset="0"/>
              </a:rPr>
              <a:t>, sed do </a:t>
            </a:r>
            <a:r>
              <a:rPr lang="en-US" sz="1100" b="0" i="0" dirty="0" err="1">
                <a:solidFill>
                  <a:srgbClr val="000000"/>
                </a:solidFill>
                <a:effectLst/>
                <a:latin typeface="Montserrat" panose="00000500000000000000" pitchFamily="2" charset="0"/>
              </a:rPr>
              <a:t>eiusmod</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tempor</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incididunt</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ut</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labore</a:t>
            </a:r>
            <a:r>
              <a:rPr lang="en-US" sz="1100" b="0" i="0" dirty="0">
                <a:solidFill>
                  <a:srgbClr val="000000"/>
                </a:solidFill>
                <a:effectLst/>
                <a:latin typeface="Montserrat" panose="00000500000000000000" pitchFamily="2" charset="0"/>
              </a:rPr>
              <a:t> et dolore magna </a:t>
            </a:r>
            <a:r>
              <a:rPr lang="en-US" sz="1100" b="0" i="0" dirty="0" err="1">
                <a:solidFill>
                  <a:srgbClr val="000000"/>
                </a:solidFill>
                <a:effectLst/>
                <a:latin typeface="Montserrat" panose="00000500000000000000" pitchFamily="2" charset="0"/>
              </a:rPr>
              <a:t>aliqua</a:t>
            </a:r>
            <a:r>
              <a:rPr lang="en-US" sz="1100" b="0" i="0" dirty="0">
                <a:solidFill>
                  <a:srgbClr val="000000"/>
                </a:solidFill>
                <a:effectLst/>
                <a:latin typeface="Montserrat" panose="00000500000000000000" pitchFamily="2" charset="0"/>
              </a:rPr>
              <a:t>. Ut </a:t>
            </a:r>
            <a:r>
              <a:rPr lang="en-US" sz="1100" b="0" i="0" dirty="0" err="1">
                <a:solidFill>
                  <a:srgbClr val="000000"/>
                </a:solidFill>
                <a:effectLst/>
                <a:latin typeface="Montserrat" panose="00000500000000000000" pitchFamily="2" charset="0"/>
              </a:rPr>
              <a:t>enim</a:t>
            </a:r>
            <a:r>
              <a:rPr lang="en-US" sz="1100" b="0" i="0" dirty="0">
                <a:solidFill>
                  <a:srgbClr val="000000"/>
                </a:solidFill>
                <a:effectLst/>
                <a:latin typeface="Montserrat" panose="00000500000000000000" pitchFamily="2" charset="0"/>
              </a:rPr>
              <a:t> ad minim </a:t>
            </a:r>
            <a:r>
              <a:rPr lang="en-US" sz="1100" b="0" i="0" dirty="0" err="1">
                <a:solidFill>
                  <a:srgbClr val="000000"/>
                </a:solidFill>
                <a:effectLst/>
                <a:latin typeface="Montserrat" panose="00000500000000000000" pitchFamily="2" charset="0"/>
              </a:rPr>
              <a:t>veniam</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quis</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nostrud</a:t>
            </a:r>
            <a:r>
              <a:rPr lang="en-US" sz="1100" b="0" i="0" dirty="0">
                <a:solidFill>
                  <a:srgbClr val="000000"/>
                </a:solidFill>
                <a:effectLst/>
                <a:latin typeface="Montserrat" panose="00000500000000000000" pitchFamily="2" charset="0"/>
              </a:rPr>
              <a:t> exercitation </a:t>
            </a:r>
            <a:r>
              <a:rPr lang="en-US" sz="1100" b="0" i="0" dirty="0" err="1">
                <a:solidFill>
                  <a:srgbClr val="000000"/>
                </a:solidFill>
                <a:effectLst/>
                <a:latin typeface="Montserrat" panose="00000500000000000000" pitchFamily="2" charset="0"/>
              </a:rPr>
              <a:t>ullamco</a:t>
            </a:r>
            <a:r>
              <a:rPr lang="en-US" sz="1100" b="0" i="0" dirty="0">
                <a:solidFill>
                  <a:srgbClr val="000000"/>
                </a:solidFill>
                <a:effectLst/>
                <a:latin typeface="Montserrat" panose="00000500000000000000" pitchFamily="2" charset="0"/>
              </a:rPr>
              <a:t> </a:t>
            </a:r>
            <a:r>
              <a:rPr lang="en-US" sz="1100" b="0" i="0" dirty="0" err="1">
                <a:solidFill>
                  <a:srgbClr val="000000"/>
                </a:solidFill>
                <a:effectLst/>
                <a:latin typeface="Montserrat" panose="00000500000000000000" pitchFamily="2" charset="0"/>
              </a:rPr>
              <a:t>laboris</a:t>
            </a:r>
            <a:r>
              <a:rPr lang="en-US" sz="1100" b="0" i="0" dirty="0">
                <a:solidFill>
                  <a:srgbClr val="000000"/>
                </a:solidFill>
                <a:effectLst/>
                <a:latin typeface="Montserrat" panose="00000500000000000000" pitchFamily="2" charset="0"/>
              </a:rPr>
              <a:t> nisi </a:t>
            </a:r>
            <a:endParaRPr lang="en-US" sz="1100" dirty="0">
              <a:latin typeface="Montserrat" panose="00000500000000000000" pitchFamily="2" charset="0"/>
            </a:endParaRPr>
          </a:p>
        </p:txBody>
      </p:sp>
      <p:sp>
        <p:nvSpPr>
          <p:cNvPr id="33" name="TextBox 32">
            <a:extLst>
              <a:ext uri="{FF2B5EF4-FFF2-40B4-BE49-F238E27FC236}">
                <a16:creationId xmlns:a16="http://schemas.microsoft.com/office/drawing/2014/main" xmlns="" id="{9007FC5F-FB94-40AC-A0F7-9357E29D3A68}"/>
              </a:ext>
            </a:extLst>
          </p:cNvPr>
          <p:cNvSpPr txBox="1"/>
          <p:nvPr userDrawn="1"/>
        </p:nvSpPr>
        <p:spPr>
          <a:xfrm>
            <a:off x="908750" y="1083343"/>
            <a:ext cx="5309937" cy="830997"/>
          </a:xfrm>
          <a:prstGeom prst="rect">
            <a:avLst/>
          </a:prstGeom>
          <a:noFill/>
        </p:spPr>
        <p:txBody>
          <a:bodyPr wrap="square" rtlCol="0">
            <a:spAutoFit/>
          </a:bodyPr>
          <a:lstStyle/>
          <a:p>
            <a:r>
              <a:rPr lang="en-US" sz="4800" dirty="0">
                <a:solidFill>
                  <a:srgbClr val="0B2D50"/>
                </a:solidFill>
                <a:latin typeface="Montserrat ExtraBold" panose="00000900000000000000" pitchFamily="2" charset="0"/>
              </a:rPr>
              <a:t>HEADER …</a:t>
            </a:r>
          </a:p>
        </p:txBody>
      </p:sp>
    </p:spTree>
    <p:extLst>
      <p:ext uri="{BB962C8B-B14F-4D97-AF65-F5344CB8AC3E}">
        <p14:creationId xmlns:p14="http://schemas.microsoft.com/office/powerpoint/2010/main" xmlns="" val="3747700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50312A4-CFEF-4201-860B-CF9A496FC1F6}"/>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sp>
        <p:nvSpPr>
          <p:cNvPr id="4" name="TextBox 3">
            <a:extLst>
              <a:ext uri="{FF2B5EF4-FFF2-40B4-BE49-F238E27FC236}">
                <a16:creationId xmlns:a16="http://schemas.microsoft.com/office/drawing/2014/main" xmlns="" id="{72026649-55DA-4772-A804-776C528D7278}"/>
              </a:ext>
            </a:extLst>
          </p:cNvPr>
          <p:cNvSpPr txBox="1"/>
          <p:nvPr userDrawn="1"/>
        </p:nvSpPr>
        <p:spPr>
          <a:xfrm>
            <a:off x="7204448" y="2162825"/>
            <a:ext cx="5309937" cy="830997"/>
          </a:xfrm>
          <a:prstGeom prst="rect">
            <a:avLst/>
          </a:prstGeom>
          <a:noFill/>
        </p:spPr>
        <p:txBody>
          <a:bodyPr wrap="square" rtlCol="0">
            <a:spAutoFit/>
          </a:bodyPr>
          <a:lstStyle/>
          <a:p>
            <a:r>
              <a:rPr lang="en-US" sz="4800" dirty="0">
                <a:solidFill>
                  <a:srgbClr val="0B2D50"/>
                </a:solidFill>
                <a:latin typeface="Montserrat ExtraBold" panose="00000900000000000000" pitchFamily="2" charset="0"/>
              </a:rPr>
              <a:t>HEADER …</a:t>
            </a:r>
          </a:p>
        </p:txBody>
      </p:sp>
      <p:sp>
        <p:nvSpPr>
          <p:cNvPr id="6" name="TextBox 5">
            <a:extLst>
              <a:ext uri="{FF2B5EF4-FFF2-40B4-BE49-F238E27FC236}">
                <a16:creationId xmlns:a16="http://schemas.microsoft.com/office/drawing/2014/main" xmlns="" id="{D5D17A2F-2EF0-4064-AF71-8DEBA25AADE6}"/>
              </a:ext>
            </a:extLst>
          </p:cNvPr>
          <p:cNvSpPr txBox="1"/>
          <p:nvPr userDrawn="1"/>
        </p:nvSpPr>
        <p:spPr>
          <a:xfrm>
            <a:off x="7263063" y="4399980"/>
            <a:ext cx="3700212" cy="1794402"/>
          </a:xfrm>
          <a:prstGeom prst="rect">
            <a:avLst/>
          </a:prstGeom>
          <a:noFill/>
        </p:spPr>
        <p:txBody>
          <a:bodyPr wrap="square" rtlCol="0">
            <a:spAutoFit/>
          </a:bodyPr>
          <a:lstStyle/>
          <a:p>
            <a:pPr>
              <a:lnSpc>
                <a:spcPct val="114000"/>
              </a:lnSpc>
            </a:pPr>
            <a:r>
              <a:rPr lang="en-US" sz="1400" dirty="0">
                <a:latin typeface="Montserrat Medium" panose="00000600000000000000" pitchFamily="2" charset="0"/>
              </a:rPr>
              <a:t>Lorem ipsum dolor sit </a:t>
            </a:r>
            <a:r>
              <a:rPr lang="en-US" sz="1400" dirty="0" err="1">
                <a:latin typeface="Montserrat Medium" panose="00000600000000000000" pitchFamily="2" charset="0"/>
              </a:rPr>
              <a:t>amet</a:t>
            </a:r>
            <a:r>
              <a:rPr lang="en-US" sz="1400" dirty="0">
                <a:latin typeface="Montserrat Medium" panose="00000600000000000000" pitchFamily="2" charset="0"/>
              </a:rPr>
              <a:t>, </a:t>
            </a:r>
            <a:r>
              <a:rPr lang="en-US" sz="1400" dirty="0" err="1">
                <a:latin typeface="Montserrat Medium" panose="00000600000000000000" pitchFamily="2" charset="0"/>
              </a:rPr>
              <a:t>consectetur</a:t>
            </a:r>
            <a:r>
              <a:rPr lang="en-US" sz="1400" dirty="0">
                <a:latin typeface="Montserrat Medium" panose="00000600000000000000" pitchFamily="2" charset="0"/>
              </a:rPr>
              <a:t> </a:t>
            </a:r>
            <a:r>
              <a:rPr lang="en-US" sz="1400" dirty="0" err="1">
                <a:latin typeface="Montserrat Medium" panose="00000600000000000000" pitchFamily="2" charset="0"/>
              </a:rPr>
              <a:t>adipiscing</a:t>
            </a:r>
            <a:r>
              <a:rPr lang="en-US" sz="1400" dirty="0">
                <a:latin typeface="Montserrat Medium" panose="00000600000000000000" pitchFamily="2" charset="0"/>
              </a:rPr>
              <a:t> </a:t>
            </a:r>
            <a:r>
              <a:rPr lang="en-US" sz="1400" dirty="0" err="1">
                <a:latin typeface="Montserrat Medium" panose="00000600000000000000" pitchFamily="2" charset="0"/>
              </a:rPr>
              <a:t>elit</a:t>
            </a:r>
            <a:r>
              <a:rPr lang="en-US" sz="1400" dirty="0">
                <a:latin typeface="Montserrat Medium" panose="00000600000000000000" pitchFamily="2" charset="0"/>
              </a:rPr>
              <a:t>, sed do </a:t>
            </a:r>
            <a:r>
              <a:rPr lang="en-US" sz="1400" dirty="0" err="1">
                <a:latin typeface="Montserrat Medium" panose="00000600000000000000" pitchFamily="2" charset="0"/>
              </a:rPr>
              <a:t>eiusmod</a:t>
            </a:r>
            <a:r>
              <a:rPr lang="en-US" sz="1400" dirty="0">
                <a:latin typeface="Montserrat Medium" panose="00000600000000000000" pitchFamily="2" charset="0"/>
              </a:rPr>
              <a:t> </a:t>
            </a:r>
            <a:r>
              <a:rPr lang="en-US" sz="1400" dirty="0" err="1">
                <a:latin typeface="Montserrat Medium" panose="00000600000000000000" pitchFamily="2" charset="0"/>
              </a:rPr>
              <a:t>tempor</a:t>
            </a:r>
            <a:r>
              <a:rPr lang="en-US" sz="1400" dirty="0">
                <a:latin typeface="Montserrat Medium" panose="00000600000000000000" pitchFamily="2" charset="0"/>
              </a:rPr>
              <a:t> </a:t>
            </a:r>
            <a:r>
              <a:rPr lang="en-US" sz="1400" dirty="0" err="1">
                <a:latin typeface="Montserrat Medium" panose="00000600000000000000" pitchFamily="2" charset="0"/>
              </a:rPr>
              <a:t>incididunt</a:t>
            </a:r>
            <a:r>
              <a:rPr lang="en-US" sz="1400" dirty="0">
                <a:latin typeface="Montserrat Medium" panose="00000600000000000000" pitchFamily="2" charset="0"/>
              </a:rPr>
              <a:t> </a:t>
            </a:r>
            <a:r>
              <a:rPr lang="en-US" sz="1400" dirty="0" err="1">
                <a:latin typeface="Montserrat Medium" panose="00000600000000000000" pitchFamily="2" charset="0"/>
              </a:rPr>
              <a:t>ut</a:t>
            </a:r>
            <a:r>
              <a:rPr lang="en-US" sz="1400" dirty="0">
                <a:latin typeface="Montserrat Medium" panose="00000600000000000000" pitchFamily="2" charset="0"/>
              </a:rPr>
              <a:t> </a:t>
            </a:r>
            <a:r>
              <a:rPr lang="en-US" sz="1400" dirty="0" err="1">
                <a:latin typeface="Montserrat Medium" panose="00000600000000000000" pitchFamily="2" charset="0"/>
              </a:rPr>
              <a:t>labore</a:t>
            </a:r>
            <a:r>
              <a:rPr lang="en-US" sz="1400" dirty="0">
                <a:latin typeface="Montserrat Medium" panose="00000600000000000000" pitchFamily="2" charset="0"/>
              </a:rPr>
              <a:t> et dolore magna </a:t>
            </a:r>
            <a:r>
              <a:rPr lang="en-US" sz="1400" dirty="0" err="1">
                <a:latin typeface="Montserrat Medium" panose="00000600000000000000" pitchFamily="2" charset="0"/>
              </a:rPr>
              <a:t>aliqua</a:t>
            </a:r>
            <a:r>
              <a:rPr lang="en-US" sz="1400" dirty="0">
                <a:latin typeface="Montserrat Medium" panose="00000600000000000000" pitchFamily="2" charset="0"/>
              </a:rPr>
              <a:t>. </a:t>
            </a:r>
            <a:r>
              <a:rPr lang="en-US" sz="1400" dirty="0" err="1">
                <a:latin typeface="Montserrat Medium" panose="00000600000000000000" pitchFamily="2" charset="0"/>
              </a:rPr>
              <a:t>Quis</a:t>
            </a:r>
            <a:r>
              <a:rPr lang="en-US" sz="1400" dirty="0">
                <a:latin typeface="Montserrat Medium" panose="00000600000000000000" pitchFamily="2" charset="0"/>
              </a:rPr>
              <a:t> ipsum </a:t>
            </a:r>
            <a:r>
              <a:rPr lang="en-US" sz="1400" dirty="0" err="1">
                <a:latin typeface="Montserrat Medium" panose="00000600000000000000" pitchFamily="2" charset="0"/>
              </a:rPr>
              <a:t>suspendisse</a:t>
            </a:r>
            <a:r>
              <a:rPr lang="en-US" sz="1400" dirty="0">
                <a:latin typeface="Montserrat Medium" panose="00000600000000000000" pitchFamily="2" charset="0"/>
              </a:rPr>
              <a:t> </a:t>
            </a:r>
            <a:r>
              <a:rPr lang="en-US" sz="1400" dirty="0" err="1">
                <a:latin typeface="Montserrat Medium" panose="00000600000000000000" pitchFamily="2" charset="0"/>
              </a:rPr>
              <a:t>ultrices</a:t>
            </a:r>
            <a:r>
              <a:rPr lang="en-US" sz="1400" dirty="0">
                <a:latin typeface="Montserrat Medium" panose="00000600000000000000" pitchFamily="2" charset="0"/>
              </a:rPr>
              <a:t> gravida. </a:t>
            </a:r>
            <a:r>
              <a:rPr lang="en-US" sz="1400" dirty="0" err="1">
                <a:latin typeface="Montserrat Medium" panose="00000600000000000000" pitchFamily="2" charset="0"/>
              </a:rPr>
              <a:t>Risus</a:t>
            </a:r>
            <a:r>
              <a:rPr lang="en-US" sz="1400" dirty="0">
                <a:latin typeface="Montserrat Medium" panose="00000600000000000000" pitchFamily="2" charset="0"/>
              </a:rPr>
              <a:t> </a:t>
            </a:r>
            <a:r>
              <a:rPr lang="en-US" sz="1400" dirty="0" err="1">
                <a:latin typeface="Montserrat Medium" panose="00000600000000000000" pitchFamily="2" charset="0"/>
              </a:rPr>
              <a:t>commodo</a:t>
            </a:r>
            <a:r>
              <a:rPr lang="en-US" sz="1400" dirty="0">
                <a:latin typeface="Montserrat Medium" panose="00000600000000000000" pitchFamily="2" charset="0"/>
              </a:rPr>
              <a:t> </a:t>
            </a:r>
            <a:r>
              <a:rPr lang="en-US" sz="1400" dirty="0" err="1">
                <a:latin typeface="Montserrat Medium" panose="00000600000000000000" pitchFamily="2" charset="0"/>
              </a:rPr>
              <a:t>viverra</a:t>
            </a:r>
            <a:r>
              <a:rPr lang="en-US" sz="1400" dirty="0">
                <a:latin typeface="Montserrat Medium" panose="00000600000000000000" pitchFamily="2" charset="0"/>
              </a:rPr>
              <a:t> </a:t>
            </a:r>
            <a:r>
              <a:rPr lang="en-US" sz="1400" dirty="0" err="1">
                <a:latin typeface="Montserrat Medium" panose="00000600000000000000" pitchFamily="2" charset="0"/>
              </a:rPr>
              <a:t>maecenas</a:t>
            </a:r>
            <a:r>
              <a:rPr lang="en-US" sz="1400" dirty="0">
                <a:latin typeface="Montserrat Medium" panose="00000600000000000000" pitchFamily="2" charset="0"/>
              </a:rPr>
              <a:t> </a:t>
            </a:r>
            <a:r>
              <a:rPr lang="en-US" sz="1400" dirty="0" err="1">
                <a:latin typeface="Montserrat Medium" panose="00000600000000000000" pitchFamily="2" charset="0"/>
              </a:rPr>
              <a:t>accumsan</a:t>
            </a:r>
            <a:r>
              <a:rPr lang="en-US" sz="1400" dirty="0">
                <a:latin typeface="Montserrat Medium" panose="00000600000000000000" pitchFamily="2" charset="0"/>
              </a:rPr>
              <a:t> </a:t>
            </a:r>
            <a:r>
              <a:rPr lang="en-US" sz="1400" dirty="0" err="1">
                <a:latin typeface="Montserrat Medium" panose="00000600000000000000" pitchFamily="2" charset="0"/>
              </a:rPr>
              <a:t>lacus</a:t>
            </a:r>
            <a:r>
              <a:rPr lang="en-US" sz="1400" dirty="0">
                <a:latin typeface="Montserrat Medium" panose="00000600000000000000" pitchFamily="2" charset="0"/>
              </a:rPr>
              <a:t> vel </a:t>
            </a:r>
            <a:r>
              <a:rPr lang="en-US" sz="1400" dirty="0" err="1">
                <a:latin typeface="Montserrat Medium" panose="00000600000000000000" pitchFamily="2" charset="0"/>
              </a:rPr>
              <a:t>facilisis</a:t>
            </a:r>
            <a:r>
              <a:rPr lang="en-US" sz="1400" dirty="0">
                <a:latin typeface="Montserrat Medium" panose="00000600000000000000" pitchFamily="2" charset="0"/>
              </a:rPr>
              <a:t>. </a:t>
            </a:r>
          </a:p>
        </p:txBody>
      </p:sp>
    </p:spTree>
    <p:extLst>
      <p:ext uri="{BB962C8B-B14F-4D97-AF65-F5344CB8AC3E}">
        <p14:creationId xmlns:p14="http://schemas.microsoft.com/office/powerpoint/2010/main" xmlns="" val="4210560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50312A4-CFEF-4201-860B-CF9A496FC1F6}"/>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spTree>
    <p:extLst>
      <p:ext uri="{BB962C8B-B14F-4D97-AF65-F5344CB8AC3E}">
        <p14:creationId xmlns:p14="http://schemas.microsoft.com/office/powerpoint/2010/main" xmlns="" val="930053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D5C96F3-9CA9-4A89-9382-B23C01BA4B9A}"/>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sp>
        <p:nvSpPr>
          <p:cNvPr id="5" name="Arc 4">
            <a:extLst>
              <a:ext uri="{FF2B5EF4-FFF2-40B4-BE49-F238E27FC236}">
                <a16:creationId xmlns:a16="http://schemas.microsoft.com/office/drawing/2014/main" xmlns="" id="{7FF28399-D6F9-4E43-8489-7D4B35DB66D0}"/>
              </a:ext>
            </a:extLst>
          </p:cNvPr>
          <p:cNvSpPr/>
          <p:nvPr userDrawn="1"/>
        </p:nvSpPr>
        <p:spPr>
          <a:xfrm>
            <a:off x="627960" y="1911491"/>
            <a:ext cx="3970151" cy="3970151"/>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6" name="Oval 5">
            <a:extLst>
              <a:ext uri="{FF2B5EF4-FFF2-40B4-BE49-F238E27FC236}">
                <a16:creationId xmlns:a16="http://schemas.microsoft.com/office/drawing/2014/main" xmlns="" id="{6B595001-D5A7-48F0-A03C-8202D1FE43B1}"/>
              </a:ext>
            </a:extLst>
          </p:cNvPr>
          <p:cNvSpPr/>
          <p:nvPr userDrawn="1"/>
        </p:nvSpPr>
        <p:spPr>
          <a:xfrm>
            <a:off x="4287714" y="2031228"/>
            <a:ext cx="216118" cy="216118"/>
          </a:xfrm>
          <a:prstGeom prst="ellipse">
            <a:avLst/>
          </a:prstGeom>
          <a:solidFill>
            <a:srgbClr val="0B2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Oval 6">
            <a:extLst>
              <a:ext uri="{FF2B5EF4-FFF2-40B4-BE49-F238E27FC236}">
                <a16:creationId xmlns:a16="http://schemas.microsoft.com/office/drawing/2014/main" xmlns="" id="{7651C0E4-E78E-41C7-888B-D2728948E2C9}"/>
              </a:ext>
            </a:extLst>
          </p:cNvPr>
          <p:cNvSpPr/>
          <p:nvPr userDrawn="1"/>
        </p:nvSpPr>
        <p:spPr>
          <a:xfrm>
            <a:off x="6214714" y="1888137"/>
            <a:ext cx="549613" cy="549613"/>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8" name="Group 7">
            <a:extLst>
              <a:ext uri="{FF2B5EF4-FFF2-40B4-BE49-F238E27FC236}">
                <a16:creationId xmlns:a16="http://schemas.microsoft.com/office/drawing/2014/main" xmlns="" id="{613AB49A-6869-49B1-879A-7F6DA38FC32F}"/>
              </a:ext>
            </a:extLst>
          </p:cNvPr>
          <p:cNvGrpSpPr/>
          <p:nvPr userDrawn="1"/>
        </p:nvGrpSpPr>
        <p:grpSpPr>
          <a:xfrm>
            <a:off x="6924015" y="1804852"/>
            <a:ext cx="4616540" cy="705595"/>
            <a:chOff x="4716014" y="1639851"/>
            <a:chExt cx="3888434" cy="705289"/>
          </a:xfrm>
        </p:grpSpPr>
        <p:sp>
          <p:nvSpPr>
            <p:cNvPr id="9" name="TextBox 8">
              <a:extLst>
                <a:ext uri="{FF2B5EF4-FFF2-40B4-BE49-F238E27FC236}">
                  <a16:creationId xmlns:a16="http://schemas.microsoft.com/office/drawing/2014/main" xmlns="" id="{21DCAF17-8312-4D05-9D72-FF34CFDFD088}"/>
                </a:ext>
              </a:extLst>
            </p:cNvPr>
            <p:cNvSpPr txBox="1"/>
            <p:nvPr/>
          </p:nvSpPr>
          <p:spPr>
            <a:xfrm>
              <a:off x="4716015" y="1846565"/>
              <a:ext cx="3888433" cy="498575"/>
            </a:xfrm>
            <a:prstGeom prst="rect">
              <a:avLst/>
            </a:prstGeom>
            <a:noFill/>
          </p:spPr>
          <p:txBody>
            <a:bodyPr wrap="square" rtlCol="0">
              <a:spAutoFit/>
            </a:bodyPr>
            <a:lstStyle/>
            <a:p>
              <a:pPr>
                <a:lnSpc>
                  <a:spcPct val="114000"/>
                </a:lnSpc>
              </a:pPr>
              <a:r>
                <a:rPr lang="en-US" sz="1200" b="0" i="0" dirty="0">
                  <a:solidFill>
                    <a:srgbClr val="000000"/>
                  </a:solidFill>
                  <a:effectLst/>
                  <a:latin typeface="Montserrat" panose="00000500000000000000" pitchFamily="2" charset="0"/>
                </a:rPr>
                <a:t>Lorem ipsum dolor sit </a:t>
              </a:r>
              <a:r>
                <a:rPr lang="en-US" sz="1200" b="0" i="0" dirty="0" err="1">
                  <a:solidFill>
                    <a:srgbClr val="000000"/>
                  </a:solidFill>
                  <a:effectLst/>
                  <a:latin typeface="Montserrat" panose="00000500000000000000" pitchFamily="2" charset="0"/>
                </a:rPr>
                <a:t>amet</a:t>
              </a:r>
              <a:r>
                <a:rPr lang="en-US" sz="1200" b="0" i="0" dirty="0">
                  <a:solidFill>
                    <a:srgbClr val="000000"/>
                  </a:solidFill>
                  <a:effectLst/>
                  <a:latin typeface="Montserrat" panose="00000500000000000000" pitchFamily="2" charset="0"/>
                </a:rPr>
                <a:t>, </a:t>
              </a:r>
              <a:r>
                <a:rPr lang="en-US" sz="1200" b="0" i="0" dirty="0" err="1">
                  <a:solidFill>
                    <a:srgbClr val="000000"/>
                  </a:solidFill>
                  <a:effectLst/>
                  <a:latin typeface="Montserrat" panose="00000500000000000000" pitchFamily="2" charset="0"/>
                </a:rPr>
                <a:t>consectetur</a:t>
              </a:r>
              <a:r>
                <a:rPr lang="en-US" sz="1200" b="0" i="0" dirty="0">
                  <a:solidFill>
                    <a:srgbClr val="000000"/>
                  </a:solidFill>
                  <a:effectLst/>
                  <a:latin typeface="Montserrat" panose="00000500000000000000" pitchFamily="2" charset="0"/>
                </a:rPr>
                <a:t> </a:t>
              </a:r>
              <a:r>
                <a:rPr lang="en-US" sz="1200" b="0" i="0" dirty="0" err="1">
                  <a:solidFill>
                    <a:srgbClr val="000000"/>
                  </a:solidFill>
                  <a:effectLst/>
                  <a:latin typeface="Montserrat" panose="00000500000000000000" pitchFamily="2" charset="0"/>
                </a:rPr>
                <a:t>adipiscing</a:t>
              </a:r>
              <a:r>
                <a:rPr lang="en-US" sz="1200" b="0" i="0" dirty="0">
                  <a:solidFill>
                    <a:srgbClr val="000000"/>
                  </a:solidFill>
                  <a:effectLst/>
                  <a:latin typeface="Montserrat" panose="00000500000000000000" pitchFamily="2" charset="0"/>
                </a:rPr>
                <a:t> </a:t>
              </a:r>
              <a:r>
                <a:rPr lang="en-US" sz="1200" b="0" i="0" dirty="0" err="1">
                  <a:solidFill>
                    <a:srgbClr val="000000"/>
                  </a:solidFill>
                  <a:effectLst/>
                  <a:latin typeface="Montserrat" panose="00000500000000000000" pitchFamily="2" charset="0"/>
                </a:rPr>
                <a:t>elit</a:t>
              </a:r>
              <a:r>
                <a:rPr lang="en-US" sz="1200" b="0" i="0" dirty="0">
                  <a:solidFill>
                    <a:srgbClr val="000000"/>
                  </a:solidFill>
                  <a:effectLst/>
                  <a:latin typeface="Montserrat" panose="00000500000000000000" pitchFamily="2" charset="0"/>
                </a:rPr>
                <a:t>, sed do </a:t>
              </a:r>
              <a:r>
                <a:rPr lang="en-US" sz="1200" b="0" i="0" dirty="0" err="1">
                  <a:solidFill>
                    <a:srgbClr val="000000"/>
                  </a:solidFill>
                  <a:effectLst/>
                  <a:latin typeface="Montserrat" panose="00000500000000000000" pitchFamily="2" charset="0"/>
                </a:rPr>
                <a:t>eiusmod</a:t>
              </a:r>
              <a:r>
                <a:rPr lang="en-US" sz="1200" b="0" i="0" dirty="0">
                  <a:solidFill>
                    <a:srgbClr val="000000"/>
                  </a:solidFill>
                  <a:effectLst/>
                  <a:latin typeface="Montserrat" panose="00000500000000000000" pitchFamily="2" charset="0"/>
                </a:rPr>
                <a:t> </a:t>
              </a:r>
              <a:r>
                <a:rPr lang="en-US" sz="1200" b="0" i="0" dirty="0" err="1">
                  <a:solidFill>
                    <a:srgbClr val="000000"/>
                  </a:solidFill>
                  <a:effectLst/>
                  <a:latin typeface="Montserrat" panose="00000500000000000000" pitchFamily="2" charset="0"/>
                </a:rPr>
                <a:t>tempor</a:t>
              </a:r>
              <a:endParaRPr lang="en-US" sz="1200" dirty="0">
                <a:latin typeface="Montserrat" panose="00000500000000000000" pitchFamily="2" charset="0"/>
              </a:endParaRPr>
            </a:p>
          </p:txBody>
        </p:sp>
        <p:sp>
          <p:nvSpPr>
            <p:cNvPr id="10" name="TextBox 9">
              <a:extLst>
                <a:ext uri="{FF2B5EF4-FFF2-40B4-BE49-F238E27FC236}">
                  <a16:creationId xmlns:a16="http://schemas.microsoft.com/office/drawing/2014/main" xmlns="" id="{D0296AC3-0C5A-4ADB-8BAD-7694A95F046A}"/>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latin typeface="Montserrat" panose="00000500000000000000" pitchFamily="2" charset="0"/>
                </a:rPr>
                <a:t>Add text</a:t>
              </a:r>
              <a:endParaRPr lang="ko-KR" altLang="en-US" sz="1200" b="1" dirty="0">
                <a:solidFill>
                  <a:schemeClr val="tx1">
                    <a:lumMod val="75000"/>
                    <a:lumOff val="25000"/>
                  </a:schemeClr>
                </a:solidFill>
                <a:latin typeface="Montserrat" panose="00000500000000000000" pitchFamily="2" charset="0"/>
              </a:endParaRPr>
            </a:p>
          </p:txBody>
        </p:sp>
      </p:grpSp>
      <p:sp>
        <p:nvSpPr>
          <p:cNvPr id="11" name="Oval 10">
            <a:extLst>
              <a:ext uri="{FF2B5EF4-FFF2-40B4-BE49-F238E27FC236}">
                <a16:creationId xmlns:a16="http://schemas.microsoft.com/office/drawing/2014/main" xmlns="" id="{D0FC6D8C-3964-4080-8E42-77EEB4E4050C}"/>
              </a:ext>
            </a:extLst>
          </p:cNvPr>
          <p:cNvSpPr/>
          <p:nvPr userDrawn="1"/>
        </p:nvSpPr>
        <p:spPr>
          <a:xfrm>
            <a:off x="7160341" y="3724383"/>
            <a:ext cx="549613" cy="549613"/>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12" name="Group 11">
            <a:extLst>
              <a:ext uri="{FF2B5EF4-FFF2-40B4-BE49-F238E27FC236}">
                <a16:creationId xmlns:a16="http://schemas.microsoft.com/office/drawing/2014/main" xmlns="" id="{A86EB9D3-CEBF-420B-9D93-500F564CA01C}"/>
              </a:ext>
            </a:extLst>
          </p:cNvPr>
          <p:cNvGrpSpPr/>
          <p:nvPr userDrawn="1"/>
        </p:nvGrpSpPr>
        <p:grpSpPr>
          <a:xfrm>
            <a:off x="7869642" y="3641099"/>
            <a:ext cx="3484157" cy="483803"/>
            <a:chOff x="4716014" y="1639851"/>
            <a:chExt cx="3888434" cy="483593"/>
          </a:xfrm>
        </p:grpSpPr>
        <p:sp>
          <p:nvSpPr>
            <p:cNvPr id="13" name="TextBox 12">
              <a:extLst>
                <a:ext uri="{FF2B5EF4-FFF2-40B4-BE49-F238E27FC236}">
                  <a16:creationId xmlns:a16="http://schemas.microsoft.com/office/drawing/2014/main" xmlns="" id="{FF763F02-D641-4ED2-AC27-7FDEFFF95DC4}"/>
                </a:ext>
              </a:extLst>
            </p:cNvPr>
            <p:cNvSpPr txBox="1"/>
            <p:nvPr/>
          </p:nvSpPr>
          <p:spPr>
            <a:xfrm>
              <a:off x="4716015" y="1846565"/>
              <a:ext cx="3888433" cy="276879"/>
            </a:xfrm>
            <a:prstGeom prst="rect">
              <a:avLst/>
            </a:prstGeom>
            <a:noFill/>
          </p:spPr>
          <p:txBody>
            <a:bodyPr wrap="square" rtlCol="0">
              <a:spAutoFit/>
            </a:bodyPr>
            <a:lstStyle/>
            <a:p>
              <a:r>
                <a:rPr lang="en-US" altLang="ko-KR" sz="1200" dirty="0">
                  <a:solidFill>
                    <a:schemeClr val="tx1">
                      <a:lumMod val="75000"/>
                      <a:lumOff val="25000"/>
                    </a:schemeClr>
                  </a:solidFill>
                  <a:latin typeface="Montserrat" panose="00000500000000000000" pitchFamily="2" charset="0"/>
                </a:rPr>
                <a:t>Add description</a:t>
              </a:r>
              <a:endParaRPr lang="ko-KR" altLang="en-US" sz="1200" dirty="0">
                <a:solidFill>
                  <a:schemeClr val="tx1">
                    <a:lumMod val="75000"/>
                    <a:lumOff val="25000"/>
                  </a:schemeClr>
                </a:solidFill>
                <a:latin typeface="Montserrat" panose="00000500000000000000" pitchFamily="2" charset="0"/>
              </a:endParaRPr>
            </a:p>
          </p:txBody>
        </p:sp>
        <p:sp>
          <p:nvSpPr>
            <p:cNvPr id="14" name="TextBox 13">
              <a:extLst>
                <a:ext uri="{FF2B5EF4-FFF2-40B4-BE49-F238E27FC236}">
                  <a16:creationId xmlns:a16="http://schemas.microsoft.com/office/drawing/2014/main" xmlns="" id="{AF8AB2CA-C6A3-4668-902B-86398CA6B56F}"/>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latin typeface="Montserrat" panose="00000500000000000000" pitchFamily="2" charset="0"/>
                </a:rPr>
                <a:t>Add text</a:t>
              </a:r>
              <a:endParaRPr lang="ko-KR" altLang="en-US" sz="1200" b="1" dirty="0">
                <a:solidFill>
                  <a:schemeClr val="tx1">
                    <a:lumMod val="75000"/>
                    <a:lumOff val="25000"/>
                  </a:schemeClr>
                </a:solidFill>
                <a:latin typeface="Montserrat" panose="00000500000000000000" pitchFamily="2" charset="0"/>
              </a:endParaRPr>
            </a:p>
          </p:txBody>
        </p:sp>
      </p:grpSp>
      <p:sp>
        <p:nvSpPr>
          <p:cNvPr id="15" name="Oval 14">
            <a:extLst>
              <a:ext uri="{FF2B5EF4-FFF2-40B4-BE49-F238E27FC236}">
                <a16:creationId xmlns:a16="http://schemas.microsoft.com/office/drawing/2014/main" xmlns="" id="{7366F6DF-023C-4A64-946D-4BD196F0A7FA}"/>
              </a:ext>
            </a:extLst>
          </p:cNvPr>
          <p:cNvSpPr/>
          <p:nvPr userDrawn="1"/>
        </p:nvSpPr>
        <p:spPr>
          <a:xfrm>
            <a:off x="6090887" y="5560629"/>
            <a:ext cx="549613" cy="549613"/>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16" name="Group 15">
            <a:extLst>
              <a:ext uri="{FF2B5EF4-FFF2-40B4-BE49-F238E27FC236}">
                <a16:creationId xmlns:a16="http://schemas.microsoft.com/office/drawing/2014/main" xmlns="" id="{494E47FA-A3F0-41A1-8036-3C1942BC2A0C}"/>
              </a:ext>
            </a:extLst>
          </p:cNvPr>
          <p:cNvGrpSpPr/>
          <p:nvPr userDrawn="1"/>
        </p:nvGrpSpPr>
        <p:grpSpPr>
          <a:xfrm>
            <a:off x="6800188" y="5477345"/>
            <a:ext cx="4616540" cy="483803"/>
            <a:chOff x="4716014" y="1639851"/>
            <a:chExt cx="3888434" cy="483593"/>
          </a:xfrm>
        </p:grpSpPr>
        <p:sp>
          <p:nvSpPr>
            <p:cNvPr id="17" name="TextBox 16">
              <a:extLst>
                <a:ext uri="{FF2B5EF4-FFF2-40B4-BE49-F238E27FC236}">
                  <a16:creationId xmlns:a16="http://schemas.microsoft.com/office/drawing/2014/main" xmlns="" id="{62818B1B-B4D1-4516-9059-9529D7E95EA4}"/>
                </a:ext>
              </a:extLst>
            </p:cNvPr>
            <p:cNvSpPr txBox="1"/>
            <p:nvPr/>
          </p:nvSpPr>
          <p:spPr>
            <a:xfrm>
              <a:off x="4716015" y="1846565"/>
              <a:ext cx="3888433" cy="276879"/>
            </a:xfrm>
            <a:prstGeom prst="rect">
              <a:avLst/>
            </a:prstGeom>
            <a:noFill/>
          </p:spPr>
          <p:txBody>
            <a:bodyPr wrap="square" rtlCol="0">
              <a:spAutoFit/>
            </a:bodyPr>
            <a:lstStyle/>
            <a:p>
              <a:r>
                <a:rPr lang="en-US" altLang="ko-KR" sz="1200" dirty="0">
                  <a:solidFill>
                    <a:schemeClr val="tx1">
                      <a:lumMod val="75000"/>
                      <a:lumOff val="25000"/>
                    </a:schemeClr>
                  </a:solidFill>
                  <a:latin typeface="Montserrat" panose="00000500000000000000" pitchFamily="2" charset="0"/>
                </a:rPr>
                <a:t>Add description</a:t>
              </a:r>
              <a:endParaRPr lang="ko-KR" altLang="en-US" sz="1200" dirty="0">
                <a:solidFill>
                  <a:schemeClr val="tx1">
                    <a:lumMod val="75000"/>
                    <a:lumOff val="25000"/>
                  </a:schemeClr>
                </a:solidFill>
                <a:latin typeface="Montserrat" panose="00000500000000000000" pitchFamily="2" charset="0"/>
              </a:endParaRPr>
            </a:p>
          </p:txBody>
        </p:sp>
        <p:sp>
          <p:nvSpPr>
            <p:cNvPr id="18" name="TextBox 17">
              <a:extLst>
                <a:ext uri="{FF2B5EF4-FFF2-40B4-BE49-F238E27FC236}">
                  <a16:creationId xmlns:a16="http://schemas.microsoft.com/office/drawing/2014/main" xmlns="" id="{5CA6EA18-DD5A-474B-8258-DABE5CA6DAED}"/>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latin typeface="Montserrat" panose="00000500000000000000" pitchFamily="2" charset="0"/>
                </a:rPr>
                <a:t>Add text</a:t>
              </a:r>
              <a:endParaRPr lang="ko-KR" altLang="en-US" sz="1200" b="1" dirty="0">
                <a:solidFill>
                  <a:schemeClr val="tx1">
                    <a:lumMod val="75000"/>
                    <a:lumOff val="25000"/>
                  </a:schemeClr>
                </a:solidFill>
                <a:latin typeface="Montserrat" panose="00000500000000000000" pitchFamily="2" charset="0"/>
              </a:endParaRPr>
            </a:p>
          </p:txBody>
        </p:sp>
      </p:grpSp>
      <p:sp>
        <p:nvSpPr>
          <p:cNvPr id="19" name="Oval 18">
            <a:extLst>
              <a:ext uri="{FF2B5EF4-FFF2-40B4-BE49-F238E27FC236}">
                <a16:creationId xmlns:a16="http://schemas.microsoft.com/office/drawing/2014/main" xmlns="" id="{52D9E792-8264-45C3-9BF7-C8E18AAB6FF5}"/>
              </a:ext>
            </a:extLst>
          </p:cNvPr>
          <p:cNvSpPr/>
          <p:nvPr userDrawn="1"/>
        </p:nvSpPr>
        <p:spPr>
          <a:xfrm>
            <a:off x="6910409" y="2806260"/>
            <a:ext cx="549613" cy="549613"/>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grpSp>
        <p:nvGrpSpPr>
          <p:cNvPr id="20" name="Group 19">
            <a:extLst>
              <a:ext uri="{FF2B5EF4-FFF2-40B4-BE49-F238E27FC236}">
                <a16:creationId xmlns:a16="http://schemas.microsoft.com/office/drawing/2014/main" xmlns="" id="{8405A2EC-0DE7-4570-8092-C586A829F725}"/>
              </a:ext>
            </a:extLst>
          </p:cNvPr>
          <p:cNvGrpSpPr/>
          <p:nvPr userDrawn="1"/>
        </p:nvGrpSpPr>
        <p:grpSpPr>
          <a:xfrm>
            <a:off x="7619710" y="2722975"/>
            <a:ext cx="3734090" cy="483803"/>
            <a:chOff x="4716014" y="1639851"/>
            <a:chExt cx="3888434" cy="483593"/>
          </a:xfrm>
        </p:grpSpPr>
        <p:sp>
          <p:nvSpPr>
            <p:cNvPr id="21" name="TextBox 20">
              <a:extLst>
                <a:ext uri="{FF2B5EF4-FFF2-40B4-BE49-F238E27FC236}">
                  <a16:creationId xmlns:a16="http://schemas.microsoft.com/office/drawing/2014/main" xmlns="" id="{5F1A76D7-38D7-49C3-976F-47A8F9AE7E72}"/>
                </a:ext>
              </a:extLst>
            </p:cNvPr>
            <p:cNvSpPr txBox="1"/>
            <p:nvPr/>
          </p:nvSpPr>
          <p:spPr>
            <a:xfrm>
              <a:off x="4716015" y="1846565"/>
              <a:ext cx="3888433" cy="276879"/>
            </a:xfrm>
            <a:prstGeom prst="rect">
              <a:avLst/>
            </a:prstGeom>
            <a:noFill/>
          </p:spPr>
          <p:txBody>
            <a:bodyPr wrap="square" rtlCol="0">
              <a:spAutoFit/>
            </a:bodyPr>
            <a:lstStyle/>
            <a:p>
              <a:r>
                <a:rPr lang="en-US" altLang="ko-KR" sz="1200" dirty="0">
                  <a:solidFill>
                    <a:schemeClr val="tx1">
                      <a:lumMod val="75000"/>
                      <a:lumOff val="25000"/>
                    </a:schemeClr>
                  </a:solidFill>
                  <a:latin typeface="Montserrat" panose="00000500000000000000" pitchFamily="2" charset="0"/>
                </a:rPr>
                <a:t>Add description</a:t>
              </a:r>
              <a:endParaRPr lang="ko-KR" altLang="en-US" sz="1200" dirty="0">
                <a:solidFill>
                  <a:schemeClr val="tx1">
                    <a:lumMod val="75000"/>
                    <a:lumOff val="25000"/>
                  </a:schemeClr>
                </a:solidFill>
                <a:latin typeface="Montserrat" panose="00000500000000000000" pitchFamily="2" charset="0"/>
              </a:endParaRPr>
            </a:p>
          </p:txBody>
        </p:sp>
        <p:sp>
          <p:nvSpPr>
            <p:cNvPr id="22" name="TextBox 21">
              <a:extLst>
                <a:ext uri="{FF2B5EF4-FFF2-40B4-BE49-F238E27FC236}">
                  <a16:creationId xmlns:a16="http://schemas.microsoft.com/office/drawing/2014/main" xmlns="" id="{4A2BB640-582D-43F9-AD39-5A181F809772}"/>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latin typeface="Montserrat" panose="00000500000000000000" pitchFamily="2" charset="0"/>
                </a:rPr>
                <a:t>Add text</a:t>
              </a:r>
              <a:endParaRPr lang="ko-KR" altLang="en-US" sz="1200" b="1" dirty="0">
                <a:solidFill>
                  <a:schemeClr val="tx1">
                    <a:lumMod val="75000"/>
                    <a:lumOff val="25000"/>
                  </a:schemeClr>
                </a:solidFill>
                <a:latin typeface="Montserrat" panose="00000500000000000000" pitchFamily="2" charset="0"/>
              </a:endParaRPr>
            </a:p>
          </p:txBody>
        </p:sp>
      </p:grpSp>
      <p:sp>
        <p:nvSpPr>
          <p:cNvPr id="23" name="Oval 22">
            <a:extLst>
              <a:ext uri="{FF2B5EF4-FFF2-40B4-BE49-F238E27FC236}">
                <a16:creationId xmlns:a16="http://schemas.microsoft.com/office/drawing/2014/main" xmlns="" id="{F52F06A3-D99B-431F-B3A0-A0718FE3423A}"/>
              </a:ext>
            </a:extLst>
          </p:cNvPr>
          <p:cNvSpPr/>
          <p:nvPr userDrawn="1"/>
        </p:nvSpPr>
        <p:spPr>
          <a:xfrm>
            <a:off x="6934792" y="4642506"/>
            <a:ext cx="549613" cy="549613"/>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24" name="Group 23">
            <a:extLst>
              <a:ext uri="{FF2B5EF4-FFF2-40B4-BE49-F238E27FC236}">
                <a16:creationId xmlns:a16="http://schemas.microsoft.com/office/drawing/2014/main" xmlns="" id="{3FD5DD1E-A6ED-4963-9281-252BD5153CEC}"/>
              </a:ext>
            </a:extLst>
          </p:cNvPr>
          <p:cNvGrpSpPr/>
          <p:nvPr userDrawn="1"/>
        </p:nvGrpSpPr>
        <p:grpSpPr>
          <a:xfrm>
            <a:off x="7644093" y="4559221"/>
            <a:ext cx="3709705" cy="483803"/>
            <a:chOff x="4716014" y="1639851"/>
            <a:chExt cx="3888434" cy="483593"/>
          </a:xfrm>
        </p:grpSpPr>
        <p:sp>
          <p:nvSpPr>
            <p:cNvPr id="25" name="TextBox 24">
              <a:extLst>
                <a:ext uri="{FF2B5EF4-FFF2-40B4-BE49-F238E27FC236}">
                  <a16:creationId xmlns:a16="http://schemas.microsoft.com/office/drawing/2014/main" xmlns="" id="{3927763B-C7FE-4EEB-A745-05FC25AC2A77}"/>
                </a:ext>
              </a:extLst>
            </p:cNvPr>
            <p:cNvSpPr txBox="1"/>
            <p:nvPr/>
          </p:nvSpPr>
          <p:spPr>
            <a:xfrm>
              <a:off x="4716015" y="1846565"/>
              <a:ext cx="3888433" cy="276879"/>
            </a:xfrm>
            <a:prstGeom prst="rect">
              <a:avLst/>
            </a:prstGeom>
            <a:noFill/>
          </p:spPr>
          <p:txBody>
            <a:bodyPr wrap="square" rtlCol="0">
              <a:spAutoFit/>
            </a:bodyPr>
            <a:lstStyle/>
            <a:p>
              <a:r>
                <a:rPr lang="en-US" altLang="ko-KR" sz="1200" dirty="0">
                  <a:solidFill>
                    <a:schemeClr val="tx1">
                      <a:lumMod val="75000"/>
                      <a:lumOff val="25000"/>
                    </a:schemeClr>
                  </a:solidFill>
                  <a:latin typeface="Montserrat" panose="00000500000000000000" pitchFamily="2" charset="0"/>
                </a:rPr>
                <a:t>Add description</a:t>
              </a:r>
              <a:endParaRPr lang="ko-KR" altLang="en-US" sz="1200" dirty="0">
                <a:solidFill>
                  <a:schemeClr val="tx1">
                    <a:lumMod val="75000"/>
                    <a:lumOff val="25000"/>
                  </a:schemeClr>
                </a:solidFill>
                <a:latin typeface="Montserrat" panose="00000500000000000000" pitchFamily="2" charset="0"/>
              </a:endParaRPr>
            </a:p>
          </p:txBody>
        </p:sp>
        <p:sp>
          <p:nvSpPr>
            <p:cNvPr id="26" name="TextBox 25">
              <a:extLst>
                <a:ext uri="{FF2B5EF4-FFF2-40B4-BE49-F238E27FC236}">
                  <a16:creationId xmlns:a16="http://schemas.microsoft.com/office/drawing/2014/main" xmlns="" id="{EF4670F6-A12F-4CF8-98CF-8A64934EA8F3}"/>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latin typeface="Montserrat" panose="00000500000000000000" pitchFamily="2" charset="0"/>
                </a:rPr>
                <a:t>Add text</a:t>
              </a:r>
              <a:endParaRPr lang="ko-KR" altLang="en-US" sz="1200" b="1" dirty="0">
                <a:solidFill>
                  <a:schemeClr val="tx1">
                    <a:lumMod val="75000"/>
                    <a:lumOff val="25000"/>
                  </a:schemeClr>
                </a:solidFill>
                <a:latin typeface="Montserrat" panose="00000500000000000000" pitchFamily="2" charset="0"/>
              </a:endParaRPr>
            </a:p>
          </p:txBody>
        </p:sp>
      </p:grpSp>
      <p:sp>
        <p:nvSpPr>
          <p:cNvPr id="27" name="Oval 26">
            <a:extLst>
              <a:ext uri="{FF2B5EF4-FFF2-40B4-BE49-F238E27FC236}">
                <a16:creationId xmlns:a16="http://schemas.microsoft.com/office/drawing/2014/main" xmlns="" id="{40EE65A0-FC36-422A-B38E-8B7870FC0C27}"/>
              </a:ext>
            </a:extLst>
          </p:cNvPr>
          <p:cNvSpPr/>
          <p:nvPr userDrawn="1"/>
        </p:nvSpPr>
        <p:spPr>
          <a:xfrm>
            <a:off x="5316770" y="2949352"/>
            <a:ext cx="216118" cy="216118"/>
          </a:xfrm>
          <a:prstGeom prst="ellipse">
            <a:avLst/>
          </a:prstGeom>
          <a:solidFill>
            <a:srgbClr val="81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xmlns="" id="{5FAC2655-9C92-46C7-A19F-8E79BF1737B5}"/>
              </a:ext>
            </a:extLst>
          </p:cNvPr>
          <p:cNvSpPr/>
          <p:nvPr userDrawn="1"/>
        </p:nvSpPr>
        <p:spPr>
          <a:xfrm>
            <a:off x="5549646" y="3867474"/>
            <a:ext cx="216118" cy="216118"/>
          </a:xfrm>
          <a:prstGeom prst="ellipse">
            <a:avLst/>
          </a:prstGeom>
          <a:solidFill>
            <a:srgbClr val="C7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Oval 28">
            <a:extLst>
              <a:ext uri="{FF2B5EF4-FFF2-40B4-BE49-F238E27FC236}">
                <a16:creationId xmlns:a16="http://schemas.microsoft.com/office/drawing/2014/main" xmlns="" id="{C3472E0D-AE94-4C0C-B47B-4E0D21E91737}"/>
              </a:ext>
            </a:extLst>
          </p:cNvPr>
          <p:cNvSpPr/>
          <p:nvPr userDrawn="1"/>
        </p:nvSpPr>
        <p:spPr>
          <a:xfrm>
            <a:off x="5296318" y="4785598"/>
            <a:ext cx="216118" cy="216118"/>
          </a:xfrm>
          <a:prstGeom prst="ellipse">
            <a:avLst/>
          </a:prstGeom>
          <a:solidFill>
            <a:srgbClr val="81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Oval 29">
            <a:extLst>
              <a:ext uri="{FF2B5EF4-FFF2-40B4-BE49-F238E27FC236}">
                <a16:creationId xmlns:a16="http://schemas.microsoft.com/office/drawing/2014/main" xmlns="" id="{D419687C-7D90-43D2-B3CC-3B7F19149B5C}"/>
              </a:ext>
            </a:extLst>
          </p:cNvPr>
          <p:cNvSpPr/>
          <p:nvPr userDrawn="1"/>
        </p:nvSpPr>
        <p:spPr>
          <a:xfrm>
            <a:off x="4287714" y="5703720"/>
            <a:ext cx="216118" cy="216118"/>
          </a:xfrm>
          <a:prstGeom prst="ellipse">
            <a:avLst/>
          </a:prstGeom>
          <a:solidFill>
            <a:srgbClr val="0B2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31" name="Straight Connector 30">
            <a:extLst>
              <a:ext uri="{FF2B5EF4-FFF2-40B4-BE49-F238E27FC236}">
                <a16:creationId xmlns:a16="http://schemas.microsoft.com/office/drawing/2014/main" xmlns="" id="{EA8793A0-64D4-400B-8248-99EC6716BFE7}"/>
              </a:ext>
            </a:extLst>
          </p:cNvPr>
          <p:cNvCxnSpPr>
            <a:cxnSpLocks/>
          </p:cNvCxnSpPr>
          <p:nvPr userDrawn="1"/>
        </p:nvCxnSpPr>
        <p:spPr>
          <a:xfrm>
            <a:off x="4819226" y="2139335"/>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927293F5-0905-4531-BF2C-3B5E575B9E96}"/>
              </a:ext>
            </a:extLst>
          </p:cNvPr>
          <p:cNvCxnSpPr>
            <a:cxnSpLocks/>
          </p:cNvCxnSpPr>
          <p:nvPr userDrawn="1"/>
        </p:nvCxnSpPr>
        <p:spPr>
          <a:xfrm>
            <a:off x="5681602" y="3057458"/>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FDBD294F-5836-446A-988F-9A2FC7E3BD86}"/>
              </a:ext>
            </a:extLst>
          </p:cNvPr>
          <p:cNvCxnSpPr>
            <a:cxnSpLocks/>
          </p:cNvCxnSpPr>
          <p:nvPr userDrawn="1"/>
        </p:nvCxnSpPr>
        <p:spPr>
          <a:xfrm>
            <a:off x="5923006" y="3975581"/>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1C89AEF2-45A9-4227-82B6-AAC36D8BBE55}"/>
              </a:ext>
            </a:extLst>
          </p:cNvPr>
          <p:cNvCxnSpPr>
            <a:cxnSpLocks/>
          </p:cNvCxnSpPr>
          <p:nvPr userDrawn="1"/>
        </p:nvCxnSpPr>
        <p:spPr>
          <a:xfrm>
            <a:off x="5683568" y="4893704"/>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778B200C-4A01-41A9-B8BA-C3C0ACA9447E}"/>
              </a:ext>
            </a:extLst>
          </p:cNvPr>
          <p:cNvCxnSpPr>
            <a:cxnSpLocks/>
          </p:cNvCxnSpPr>
          <p:nvPr userDrawn="1"/>
        </p:nvCxnSpPr>
        <p:spPr>
          <a:xfrm>
            <a:off x="4757312" y="5811827"/>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xmlns="" id="{EE53B03E-342B-43C5-B994-4D9A644105CA}"/>
              </a:ext>
            </a:extLst>
          </p:cNvPr>
          <p:cNvSpPr/>
          <p:nvPr userDrawn="1"/>
        </p:nvSpPr>
        <p:spPr>
          <a:xfrm>
            <a:off x="1975230" y="2819855"/>
            <a:ext cx="2504715" cy="2504715"/>
          </a:xfrm>
          <a:prstGeom prst="ellipse">
            <a:avLst/>
          </a:prstGeom>
          <a:solidFill>
            <a:srgbClr val="81B9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xmlns="" id="{683BBE73-9967-49A7-9F5F-9EBFCCF1CEDA}"/>
              </a:ext>
            </a:extLst>
          </p:cNvPr>
          <p:cNvSpPr/>
          <p:nvPr userDrawn="1"/>
        </p:nvSpPr>
        <p:spPr>
          <a:xfrm>
            <a:off x="1029603" y="3605527"/>
            <a:ext cx="2504715" cy="2504715"/>
          </a:xfrm>
          <a:prstGeom prst="ellipse">
            <a:avLst/>
          </a:prstGeom>
          <a:solidFill>
            <a:srgbClr val="C7E0F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xmlns="" id="{7BD7544D-CCFF-4265-B923-589A8D41BDC6}"/>
              </a:ext>
            </a:extLst>
          </p:cNvPr>
          <p:cNvSpPr/>
          <p:nvPr userDrawn="1"/>
        </p:nvSpPr>
        <p:spPr>
          <a:xfrm>
            <a:off x="1273216" y="2728186"/>
            <a:ext cx="2504715" cy="2504715"/>
          </a:xfrm>
          <a:prstGeom prst="ellipse">
            <a:avLst/>
          </a:prstGeom>
          <a:solidFill>
            <a:srgbClr val="2784E1">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xmlns="" id="{92B7FCE6-B2A0-47A4-B602-03EBDD3FD213}"/>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281960" y="3631753"/>
            <a:ext cx="1125615" cy="1058168"/>
          </a:xfrm>
          <a:prstGeom prst="rect">
            <a:avLst/>
          </a:prstGeom>
        </p:spPr>
      </p:pic>
      <p:sp>
        <p:nvSpPr>
          <p:cNvPr id="40" name="TextBox 39">
            <a:extLst>
              <a:ext uri="{FF2B5EF4-FFF2-40B4-BE49-F238E27FC236}">
                <a16:creationId xmlns:a16="http://schemas.microsoft.com/office/drawing/2014/main" xmlns="" id="{BD1C2208-2C55-4795-BE7A-D9AD975FD86F}"/>
              </a:ext>
            </a:extLst>
          </p:cNvPr>
          <p:cNvSpPr txBox="1"/>
          <p:nvPr userDrawn="1"/>
        </p:nvSpPr>
        <p:spPr>
          <a:xfrm>
            <a:off x="904777" y="674077"/>
            <a:ext cx="5309937" cy="830997"/>
          </a:xfrm>
          <a:prstGeom prst="rect">
            <a:avLst/>
          </a:prstGeom>
          <a:noFill/>
        </p:spPr>
        <p:txBody>
          <a:bodyPr wrap="square" rtlCol="0">
            <a:spAutoFit/>
          </a:bodyPr>
          <a:lstStyle/>
          <a:p>
            <a:r>
              <a:rPr lang="en-US" sz="4800" dirty="0">
                <a:solidFill>
                  <a:srgbClr val="0B2D50"/>
                </a:solidFill>
                <a:latin typeface="Montserrat ExtraBold" panose="00000900000000000000" pitchFamily="2" charset="0"/>
              </a:rPr>
              <a:t>HEADER …</a:t>
            </a:r>
          </a:p>
        </p:txBody>
      </p:sp>
    </p:spTree>
    <p:extLst>
      <p:ext uri="{BB962C8B-B14F-4D97-AF65-F5344CB8AC3E}">
        <p14:creationId xmlns:p14="http://schemas.microsoft.com/office/powerpoint/2010/main" xmlns="" val="4190822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E6951ED-0D5E-40F8-BBA7-D3B3A49ACC9B}"/>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spTree>
    <p:extLst>
      <p:ext uri="{BB962C8B-B14F-4D97-AF65-F5344CB8AC3E}">
        <p14:creationId xmlns:p14="http://schemas.microsoft.com/office/powerpoint/2010/main" xmlns="" val="6396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60DD353-FB05-4DAD-81F8-09B6AF910DF4}"/>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3" name="Slide Number Placeholder 5">
            <a:extLst>
              <a:ext uri="{FF2B5EF4-FFF2-40B4-BE49-F238E27FC236}">
                <a16:creationId xmlns:a16="http://schemas.microsoft.com/office/drawing/2014/main" xmlns="" id="{43D1587A-FFE0-45EF-810B-63F0AE094DB8}"/>
              </a:ext>
            </a:extLst>
          </p:cNvPr>
          <p:cNvSpPr>
            <a:spLocks noGrp="1"/>
          </p:cNvSpPr>
          <p:nvPr>
            <p:ph type="sldNum" sz="quarter" idx="12"/>
          </p:nvPr>
        </p:nvSpPr>
        <p:spPr>
          <a:xfrm>
            <a:off x="10715812" y="6356350"/>
            <a:ext cx="637988" cy="365125"/>
          </a:xfrm>
        </p:spPr>
        <p:txBody>
          <a:bodyPr/>
          <a:lstStyle>
            <a:lvl1pPr>
              <a:defRPr>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sp>
        <p:nvSpPr>
          <p:cNvPr id="5" name="TextBox 4">
            <a:extLst>
              <a:ext uri="{FF2B5EF4-FFF2-40B4-BE49-F238E27FC236}">
                <a16:creationId xmlns:a16="http://schemas.microsoft.com/office/drawing/2014/main" xmlns="" id="{8C0BCEB4-AC67-4635-AB85-4354CDD4A18B}"/>
              </a:ext>
            </a:extLst>
          </p:cNvPr>
          <p:cNvSpPr txBox="1"/>
          <p:nvPr userDrawn="1"/>
        </p:nvSpPr>
        <p:spPr>
          <a:xfrm>
            <a:off x="908750" y="2112043"/>
            <a:ext cx="5309937" cy="830997"/>
          </a:xfrm>
          <a:prstGeom prst="rect">
            <a:avLst/>
          </a:prstGeom>
          <a:noFill/>
        </p:spPr>
        <p:txBody>
          <a:bodyPr wrap="square" rtlCol="0">
            <a:spAutoFit/>
          </a:bodyPr>
          <a:lstStyle/>
          <a:p>
            <a:r>
              <a:rPr lang="en-US" sz="4800" dirty="0">
                <a:solidFill>
                  <a:srgbClr val="0B2D50"/>
                </a:solidFill>
                <a:latin typeface="Montserrat ExtraBold" panose="00000900000000000000" pitchFamily="2" charset="0"/>
              </a:rPr>
              <a:t>HEADER …</a:t>
            </a:r>
          </a:p>
        </p:txBody>
      </p:sp>
      <p:sp>
        <p:nvSpPr>
          <p:cNvPr id="6" name="TextBox 5">
            <a:extLst>
              <a:ext uri="{FF2B5EF4-FFF2-40B4-BE49-F238E27FC236}">
                <a16:creationId xmlns:a16="http://schemas.microsoft.com/office/drawing/2014/main" xmlns="" id="{F7E216CC-1D6B-4F30-995E-9630E051806A}"/>
              </a:ext>
            </a:extLst>
          </p:cNvPr>
          <p:cNvSpPr txBox="1"/>
          <p:nvPr userDrawn="1"/>
        </p:nvSpPr>
        <p:spPr>
          <a:xfrm>
            <a:off x="908750" y="3339710"/>
            <a:ext cx="3700212" cy="1794402"/>
          </a:xfrm>
          <a:prstGeom prst="rect">
            <a:avLst/>
          </a:prstGeom>
          <a:noFill/>
        </p:spPr>
        <p:txBody>
          <a:bodyPr wrap="square" rtlCol="0">
            <a:spAutoFit/>
          </a:bodyPr>
          <a:lstStyle/>
          <a:p>
            <a:pPr>
              <a:lnSpc>
                <a:spcPct val="114000"/>
              </a:lnSpc>
            </a:pPr>
            <a:r>
              <a:rPr lang="en-US" sz="1400" dirty="0">
                <a:latin typeface="Montserrat Medium" panose="00000600000000000000" pitchFamily="2" charset="0"/>
              </a:rPr>
              <a:t>Lorem ipsum dolor sit </a:t>
            </a:r>
            <a:r>
              <a:rPr lang="en-US" sz="1400" dirty="0" err="1">
                <a:latin typeface="Montserrat Medium" panose="00000600000000000000" pitchFamily="2" charset="0"/>
              </a:rPr>
              <a:t>amet</a:t>
            </a:r>
            <a:r>
              <a:rPr lang="en-US" sz="1400" dirty="0">
                <a:latin typeface="Montserrat Medium" panose="00000600000000000000" pitchFamily="2" charset="0"/>
              </a:rPr>
              <a:t>, </a:t>
            </a:r>
            <a:r>
              <a:rPr lang="en-US" sz="1400" dirty="0" err="1">
                <a:latin typeface="Montserrat Medium" panose="00000600000000000000" pitchFamily="2" charset="0"/>
              </a:rPr>
              <a:t>consectetur</a:t>
            </a:r>
            <a:r>
              <a:rPr lang="en-US" sz="1400" dirty="0">
                <a:latin typeface="Montserrat Medium" panose="00000600000000000000" pitchFamily="2" charset="0"/>
              </a:rPr>
              <a:t> </a:t>
            </a:r>
            <a:r>
              <a:rPr lang="en-US" sz="1400" dirty="0" err="1">
                <a:latin typeface="Montserrat Medium" panose="00000600000000000000" pitchFamily="2" charset="0"/>
              </a:rPr>
              <a:t>adipiscing</a:t>
            </a:r>
            <a:r>
              <a:rPr lang="en-US" sz="1400" dirty="0">
                <a:latin typeface="Montserrat Medium" panose="00000600000000000000" pitchFamily="2" charset="0"/>
              </a:rPr>
              <a:t> </a:t>
            </a:r>
            <a:r>
              <a:rPr lang="en-US" sz="1400" dirty="0" err="1">
                <a:latin typeface="Montserrat Medium" panose="00000600000000000000" pitchFamily="2" charset="0"/>
              </a:rPr>
              <a:t>elit</a:t>
            </a:r>
            <a:r>
              <a:rPr lang="en-US" sz="1400" dirty="0">
                <a:latin typeface="Montserrat Medium" panose="00000600000000000000" pitchFamily="2" charset="0"/>
              </a:rPr>
              <a:t>, sed do </a:t>
            </a:r>
            <a:r>
              <a:rPr lang="en-US" sz="1400" dirty="0" err="1">
                <a:latin typeface="Montserrat Medium" panose="00000600000000000000" pitchFamily="2" charset="0"/>
              </a:rPr>
              <a:t>eiusmod</a:t>
            </a:r>
            <a:r>
              <a:rPr lang="en-US" sz="1400" dirty="0">
                <a:latin typeface="Montserrat Medium" panose="00000600000000000000" pitchFamily="2" charset="0"/>
              </a:rPr>
              <a:t> </a:t>
            </a:r>
            <a:r>
              <a:rPr lang="en-US" sz="1400" dirty="0" err="1">
                <a:latin typeface="Montserrat Medium" panose="00000600000000000000" pitchFamily="2" charset="0"/>
              </a:rPr>
              <a:t>tempor</a:t>
            </a:r>
            <a:r>
              <a:rPr lang="en-US" sz="1400" dirty="0">
                <a:latin typeface="Montserrat Medium" panose="00000600000000000000" pitchFamily="2" charset="0"/>
              </a:rPr>
              <a:t> </a:t>
            </a:r>
            <a:r>
              <a:rPr lang="en-US" sz="1400" dirty="0" err="1">
                <a:latin typeface="Montserrat Medium" panose="00000600000000000000" pitchFamily="2" charset="0"/>
              </a:rPr>
              <a:t>incididunt</a:t>
            </a:r>
            <a:r>
              <a:rPr lang="en-US" sz="1400" dirty="0">
                <a:latin typeface="Montserrat Medium" panose="00000600000000000000" pitchFamily="2" charset="0"/>
              </a:rPr>
              <a:t> </a:t>
            </a:r>
            <a:r>
              <a:rPr lang="en-US" sz="1400" dirty="0" err="1">
                <a:latin typeface="Montserrat Medium" panose="00000600000000000000" pitchFamily="2" charset="0"/>
              </a:rPr>
              <a:t>ut</a:t>
            </a:r>
            <a:r>
              <a:rPr lang="en-US" sz="1400" dirty="0">
                <a:latin typeface="Montserrat Medium" panose="00000600000000000000" pitchFamily="2" charset="0"/>
              </a:rPr>
              <a:t> </a:t>
            </a:r>
            <a:r>
              <a:rPr lang="en-US" sz="1400" dirty="0" err="1">
                <a:latin typeface="Montserrat Medium" panose="00000600000000000000" pitchFamily="2" charset="0"/>
              </a:rPr>
              <a:t>labore</a:t>
            </a:r>
            <a:r>
              <a:rPr lang="en-US" sz="1400" dirty="0">
                <a:latin typeface="Montserrat Medium" panose="00000600000000000000" pitchFamily="2" charset="0"/>
              </a:rPr>
              <a:t> et dolore magna </a:t>
            </a:r>
            <a:r>
              <a:rPr lang="en-US" sz="1400" dirty="0" err="1">
                <a:latin typeface="Montserrat Medium" panose="00000600000000000000" pitchFamily="2" charset="0"/>
              </a:rPr>
              <a:t>aliqua</a:t>
            </a:r>
            <a:r>
              <a:rPr lang="en-US" sz="1400" dirty="0">
                <a:latin typeface="Montserrat Medium" panose="00000600000000000000" pitchFamily="2" charset="0"/>
              </a:rPr>
              <a:t>. </a:t>
            </a:r>
            <a:r>
              <a:rPr lang="en-US" sz="1400" dirty="0" err="1">
                <a:latin typeface="Montserrat Medium" panose="00000600000000000000" pitchFamily="2" charset="0"/>
              </a:rPr>
              <a:t>Quis</a:t>
            </a:r>
            <a:r>
              <a:rPr lang="en-US" sz="1400" dirty="0">
                <a:latin typeface="Montserrat Medium" panose="00000600000000000000" pitchFamily="2" charset="0"/>
              </a:rPr>
              <a:t> ipsum </a:t>
            </a:r>
            <a:r>
              <a:rPr lang="en-US" sz="1400" dirty="0" err="1">
                <a:latin typeface="Montserrat Medium" panose="00000600000000000000" pitchFamily="2" charset="0"/>
              </a:rPr>
              <a:t>suspendisse</a:t>
            </a:r>
            <a:r>
              <a:rPr lang="en-US" sz="1400" dirty="0">
                <a:latin typeface="Montserrat Medium" panose="00000600000000000000" pitchFamily="2" charset="0"/>
              </a:rPr>
              <a:t> </a:t>
            </a:r>
            <a:r>
              <a:rPr lang="en-US" sz="1400" dirty="0" err="1">
                <a:latin typeface="Montserrat Medium" panose="00000600000000000000" pitchFamily="2" charset="0"/>
              </a:rPr>
              <a:t>ultrices</a:t>
            </a:r>
            <a:r>
              <a:rPr lang="en-US" sz="1400" dirty="0">
                <a:latin typeface="Montserrat Medium" panose="00000600000000000000" pitchFamily="2" charset="0"/>
              </a:rPr>
              <a:t> gravida. </a:t>
            </a:r>
            <a:r>
              <a:rPr lang="en-US" sz="1400" dirty="0" err="1">
                <a:latin typeface="Montserrat Medium" panose="00000600000000000000" pitchFamily="2" charset="0"/>
              </a:rPr>
              <a:t>Risus</a:t>
            </a:r>
            <a:r>
              <a:rPr lang="en-US" sz="1400" dirty="0">
                <a:latin typeface="Montserrat Medium" panose="00000600000000000000" pitchFamily="2" charset="0"/>
              </a:rPr>
              <a:t> </a:t>
            </a:r>
            <a:r>
              <a:rPr lang="en-US" sz="1400" dirty="0" err="1">
                <a:latin typeface="Montserrat Medium" panose="00000600000000000000" pitchFamily="2" charset="0"/>
              </a:rPr>
              <a:t>commodo</a:t>
            </a:r>
            <a:r>
              <a:rPr lang="en-US" sz="1400" dirty="0">
                <a:latin typeface="Montserrat Medium" panose="00000600000000000000" pitchFamily="2" charset="0"/>
              </a:rPr>
              <a:t> </a:t>
            </a:r>
            <a:r>
              <a:rPr lang="en-US" sz="1400" dirty="0" err="1">
                <a:latin typeface="Montserrat Medium" panose="00000600000000000000" pitchFamily="2" charset="0"/>
              </a:rPr>
              <a:t>viverra</a:t>
            </a:r>
            <a:r>
              <a:rPr lang="en-US" sz="1400" dirty="0">
                <a:latin typeface="Montserrat Medium" panose="00000600000000000000" pitchFamily="2" charset="0"/>
              </a:rPr>
              <a:t> </a:t>
            </a:r>
            <a:r>
              <a:rPr lang="en-US" sz="1400" dirty="0" err="1">
                <a:latin typeface="Montserrat Medium" panose="00000600000000000000" pitchFamily="2" charset="0"/>
              </a:rPr>
              <a:t>maecenas</a:t>
            </a:r>
            <a:r>
              <a:rPr lang="en-US" sz="1400" dirty="0">
                <a:latin typeface="Montserrat Medium" panose="00000600000000000000" pitchFamily="2" charset="0"/>
              </a:rPr>
              <a:t> </a:t>
            </a:r>
            <a:r>
              <a:rPr lang="en-US" sz="1400" dirty="0" err="1">
                <a:latin typeface="Montserrat Medium" panose="00000600000000000000" pitchFamily="2" charset="0"/>
              </a:rPr>
              <a:t>accumsan</a:t>
            </a:r>
            <a:r>
              <a:rPr lang="en-US" sz="1400" dirty="0">
                <a:latin typeface="Montserrat Medium" panose="00000600000000000000" pitchFamily="2" charset="0"/>
              </a:rPr>
              <a:t> </a:t>
            </a:r>
            <a:r>
              <a:rPr lang="en-US" sz="1400" dirty="0" err="1">
                <a:latin typeface="Montserrat Medium" panose="00000600000000000000" pitchFamily="2" charset="0"/>
              </a:rPr>
              <a:t>lacus</a:t>
            </a:r>
            <a:r>
              <a:rPr lang="en-US" sz="1400" dirty="0">
                <a:latin typeface="Montserrat Medium" panose="00000600000000000000" pitchFamily="2" charset="0"/>
              </a:rPr>
              <a:t> vel </a:t>
            </a:r>
            <a:r>
              <a:rPr lang="en-US" sz="1400" dirty="0" err="1">
                <a:latin typeface="Montserrat Medium" panose="00000600000000000000" pitchFamily="2" charset="0"/>
              </a:rPr>
              <a:t>facilisis</a:t>
            </a:r>
            <a:r>
              <a:rPr lang="en-US" sz="1400" dirty="0">
                <a:latin typeface="Montserrat Medium" panose="00000600000000000000" pitchFamily="2" charset="0"/>
              </a:rPr>
              <a:t>. </a:t>
            </a:r>
          </a:p>
        </p:txBody>
      </p:sp>
    </p:spTree>
    <p:extLst>
      <p:ext uri="{BB962C8B-B14F-4D97-AF65-F5344CB8AC3E}">
        <p14:creationId xmlns:p14="http://schemas.microsoft.com/office/powerpoint/2010/main" xmlns="" val="284578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46F2DF4-0E00-4F4E-8995-7E0A01D20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FC61BBBF-34DB-4EF4-B965-6DE5B7951D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xmlns="" id="{95827EB0-1665-4940-AE2F-01DF6881175A}"/>
              </a:ext>
            </a:extLst>
          </p:cNvPr>
          <p:cNvSpPr>
            <a:spLocks noGrp="1"/>
          </p:cNvSpPr>
          <p:nvPr>
            <p:ph type="sldNum" sz="quarter" idx="4"/>
          </p:nvPr>
        </p:nvSpPr>
        <p:spPr>
          <a:xfrm>
            <a:off x="10339294" y="6356350"/>
            <a:ext cx="1014506" cy="365125"/>
          </a:xfrm>
          <a:prstGeom prst="rect">
            <a:avLst/>
          </a:prstGeom>
        </p:spPr>
        <p:txBody>
          <a:bodyPr vert="horz" lIns="91440" tIns="45720" rIns="91440" bIns="45720" rtlCol="0" anchor="ctr"/>
          <a:lstStyle>
            <a:lvl1pPr algn="r">
              <a:defRPr sz="1200">
                <a:solidFill>
                  <a:schemeClr val="tx1"/>
                </a:solidFill>
                <a:latin typeface="Montserrat Light" panose="00000400000000000000" pitchFamily="2" charset="0"/>
              </a:defRPr>
            </a:lvl1pPr>
          </a:lstStyle>
          <a:p>
            <a:fld id="{2D0BA7BE-2335-4F52-A40F-549BF6DC8F87}" type="slidenum">
              <a:rPr lang="en-US" smtClean="0"/>
              <a:pPr/>
              <a:t>‹#›</a:t>
            </a:fld>
            <a:endParaRPr lang="en-US" dirty="0"/>
          </a:p>
        </p:txBody>
      </p:sp>
    </p:spTree>
    <p:extLst>
      <p:ext uri="{BB962C8B-B14F-4D97-AF65-F5344CB8AC3E}">
        <p14:creationId xmlns:p14="http://schemas.microsoft.com/office/powerpoint/2010/main" xmlns="" val="2318253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72" r:id="rId4"/>
    <p:sldLayoutId id="2147483656" r:id="rId5"/>
    <p:sldLayoutId id="2147483671" r:id="rId6"/>
    <p:sldLayoutId id="2147483657" r:id="rId7"/>
    <p:sldLayoutId id="2147483658" r:id="rId8"/>
    <p:sldLayoutId id="2147483659" r:id="rId9"/>
    <p:sldLayoutId id="2147483660" r:id="rId10"/>
    <p:sldLayoutId id="2147483662" r:id="rId11"/>
    <p:sldLayoutId id="2147483663" r:id="rId12"/>
    <p:sldLayoutId id="2147483665" r:id="rId13"/>
    <p:sldLayoutId id="2147483666" r:id="rId14"/>
    <p:sldLayoutId id="2147483667" r:id="rId15"/>
    <p:sldLayoutId id="2147483668" r:id="rId16"/>
    <p:sldLayoutId id="2147483673" r:id="rId17"/>
  </p:sldLayoutIdLst>
  <p:txStyles>
    <p:titleStyle>
      <a:lvl1pPr algn="l" defTabSz="914400" rtl="0" eaLnBrk="1" latinLnBrk="0" hangingPunct="1">
        <a:lnSpc>
          <a:spcPct val="90000"/>
        </a:lnSpc>
        <a:spcBef>
          <a:spcPct val="0"/>
        </a:spcBef>
        <a:buNone/>
        <a:defRPr sz="4400" kern="1200">
          <a:solidFill>
            <a:schemeClr val="tx1"/>
          </a:solidFill>
          <a:latin typeface="Montserrat ExtraBold" panose="000009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Medium" panose="000006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Medium" panose="000006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Medium" panose="000006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Medium" panose="000006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27999686-14BE-4898-9AC8-74F375424E8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xmlns="" id="{AE4D424F-3869-44DE-97EB-77BB440700E4}"/>
              </a:ext>
            </a:extLst>
          </p:cNvPr>
          <p:cNvSpPr txBox="1"/>
          <p:nvPr/>
        </p:nvSpPr>
        <p:spPr>
          <a:xfrm>
            <a:off x="923925" y="3823138"/>
            <a:ext cx="9020175" cy="2554545"/>
          </a:xfrm>
          <a:prstGeom prst="rect">
            <a:avLst/>
          </a:prstGeom>
          <a:noFill/>
        </p:spPr>
        <p:txBody>
          <a:bodyPr wrap="square" rtlCol="0">
            <a:spAutoFit/>
          </a:bodyPr>
          <a:lstStyle/>
          <a:p>
            <a:r>
              <a:rPr lang="ru-RU" sz="4000" dirty="0" smtClean="0"/>
              <a:t>Прогноз оттока клиентов банка по продукту "Кредитные карты»</a:t>
            </a:r>
            <a:endParaRPr lang="ru-RU" sz="4000" dirty="0">
              <a:solidFill>
                <a:srgbClr val="0B2D50"/>
              </a:solidFill>
              <a:latin typeface="Montserrat ExtraBold" panose="00000900000000000000" pitchFamily="2" charset="0"/>
            </a:endParaRPr>
          </a:p>
          <a:p>
            <a:r>
              <a:rPr lang="ru-RU" sz="4000" dirty="0" smtClean="0">
                <a:solidFill>
                  <a:srgbClr val="0B2D50"/>
                </a:solidFill>
                <a:latin typeface="Montserrat ExtraBold" panose="00000900000000000000" pitchFamily="2" charset="0"/>
              </a:rPr>
              <a:t>Кудрявцева Евгения </a:t>
            </a:r>
            <a:r>
              <a:rPr lang="ru-RU" sz="4000" dirty="0" smtClean="0">
                <a:solidFill>
                  <a:srgbClr val="0B2D50"/>
                </a:solidFill>
                <a:latin typeface="Montserrat ExtraBold" panose="00000900000000000000" pitchFamily="2" charset="0"/>
              </a:rPr>
              <a:t>Родионовна</a:t>
            </a:r>
          </a:p>
          <a:p>
            <a:r>
              <a:rPr lang="ru-RU" sz="4000" dirty="0" smtClean="0">
                <a:solidFill>
                  <a:srgbClr val="0B2D50"/>
                </a:solidFill>
                <a:latin typeface="Montserrat ExtraBold" panose="00000900000000000000" pitchFamily="2" charset="0"/>
              </a:rPr>
              <a:t>				2022</a:t>
            </a:r>
            <a:endParaRPr lang="en-US" sz="4000" dirty="0">
              <a:solidFill>
                <a:srgbClr val="0B2D50"/>
              </a:solidFill>
              <a:latin typeface="Montserrat ExtraBold" panose="00000900000000000000" pitchFamily="2" charset="0"/>
            </a:endParaRPr>
          </a:p>
        </p:txBody>
      </p:sp>
      <p:sp>
        <p:nvSpPr>
          <p:cNvPr id="9" name="TextBox 8">
            <a:extLst>
              <a:ext uri="{FF2B5EF4-FFF2-40B4-BE49-F238E27FC236}">
                <a16:creationId xmlns:a16="http://schemas.microsoft.com/office/drawing/2014/main" xmlns="" id="{40D1A63F-4462-48E7-A292-B57DE86D2003}"/>
              </a:ext>
            </a:extLst>
          </p:cNvPr>
          <p:cNvSpPr txBox="1"/>
          <p:nvPr/>
        </p:nvSpPr>
        <p:spPr>
          <a:xfrm>
            <a:off x="11680658" y="6550223"/>
            <a:ext cx="511342" cy="307777"/>
          </a:xfrm>
          <a:prstGeom prst="rect">
            <a:avLst/>
          </a:prstGeom>
          <a:noFill/>
        </p:spPr>
        <p:txBody>
          <a:bodyPr wrap="square" rtlCol="0">
            <a:spAutoFit/>
          </a:bodyPr>
          <a:lstStyle/>
          <a:p>
            <a:pPr algn="ctr"/>
            <a:r>
              <a:rPr lang="ru-RU" sz="1400" dirty="0">
                <a:solidFill>
                  <a:srgbClr val="0B2D50"/>
                </a:solidFill>
                <a:latin typeface="Montserrat Medium" panose="00000600000000000000" pitchFamily="2" charset="0"/>
              </a:rPr>
              <a:t>1</a:t>
            </a:r>
            <a:endParaRPr lang="en-US" sz="1400" dirty="0">
              <a:solidFill>
                <a:srgbClr val="0B2D50"/>
              </a:solidFill>
              <a:latin typeface="Montserrat Medium" panose="00000600000000000000" pitchFamily="2" charset="0"/>
            </a:endParaRPr>
          </a:p>
        </p:txBody>
      </p:sp>
    </p:spTree>
    <p:extLst>
      <p:ext uri="{BB962C8B-B14F-4D97-AF65-F5344CB8AC3E}">
        <p14:creationId xmlns:p14="http://schemas.microsoft.com/office/powerpoint/2010/main" xmlns="" val="3127821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xmlns="" id="{F511C241-5D94-414D-98E6-2F1BE4C6FE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2801" y="0"/>
            <a:ext cx="12192000" cy="6858000"/>
          </a:xfrm>
          <a:prstGeom prst="rect">
            <a:avLst/>
          </a:prstGeom>
        </p:spPr>
      </p:pic>
      <p:grpSp>
        <p:nvGrpSpPr>
          <p:cNvPr id="3" name="Group 2">
            <a:extLst>
              <a:ext uri="{FF2B5EF4-FFF2-40B4-BE49-F238E27FC236}">
                <a16:creationId xmlns:a16="http://schemas.microsoft.com/office/drawing/2014/main" xmlns="" id="{EBAF69F0-1F23-4483-BF5D-479C28B4D8AC}"/>
              </a:ext>
            </a:extLst>
          </p:cNvPr>
          <p:cNvGrpSpPr/>
          <p:nvPr/>
        </p:nvGrpSpPr>
        <p:grpSpPr>
          <a:xfrm>
            <a:off x="1040407" y="2501689"/>
            <a:ext cx="2394101" cy="2088232"/>
            <a:chOff x="5248647" y="1608813"/>
            <a:chExt cx="970807" cy="846777"/>
          </a:xfrm>
        </p:grpSpPr>
        <p:sp>
          <p:nvSpPr>
            <p:cNvPr id="4" name="Oval 3">
              <a:extLst>
                <a:ext uri="{FF2B5EF4-FFF2-40B4-BE49-F238E27FC236}">
                  <a16:creationId xmlns:a16="http://schemas.microsoft.com/office/drawing/2014/main" xmlns="" id="{F5628FEA-6F59-43E8-8431-AB7EB199D20E}"/>
                </a:ext>
              </a:extLst>
            </p:cNvPr>
            <p:cNvSpPr/>
            <p:nvPr/>
          </p:nvSpPr>
          <p:spPr>
            <a:xfrm>
              <a:off x="5248647" y="1608813"/>
              <a:ext cx="846777" cy="846777"/>
            </a:xfrm>
            <a:prstGeom prst="ellipse">
              <a:avLst/>
            </a:prstGeom>
            <a:solidFill>
              <a:srgbClr val="0B2D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xmlns="" id="{5C176A55-1177-49EB-9AB7-76A97450556D}"/>
                </a:ext>
              </a:extLst>
            </p:cNvPr>
            <p:cNvSpPr/>
            <p:nvPr/>
          </p:nvSpPr>
          <p:spPr>
            <a:xfrm>
              <a:off x="5392663" y="1622672"/>
              <a:ext cx="826791" cy="826791"/>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grpSp>
        <p:nvGrpSpPr>
          <p:cNvPr id="6" name="Group 5">
            <a:extLst>
              <a:ext uri="{FF2B5EF4-FFF2-40B4-BE49-F238E27FC236}">
                <a16:creationId xmlns:a16="http://schemas.microsoft.com/office/drawing/2014/main" xmlns="" id="{10441C12-1C54-4B49-9DD8-BC0AB1511221}"/>
              </a:ext>
            </a:extLst>
          </p:cNvPr>
          <p:cNvGrpSpPr/>
          <p:nvPr/>
        </p:nvGrpSpPr>
        <p:grpSpPr>
          <a:xfrm>
            <a:off x="1675831" y="3707682"/>
            <a:ext cx="1901558" cy="478594"/>
            <a:chOff x="1391543" y="3698889"/>
            <a:chExt cx="1601067" cy="478594"/>
          </a:xfrm>
        </p:grpSpPr>
        <p:sp>
          <p:nvSpPr>
            <p:cNvPr id="7" name="TextBox 6">
              <a:extLst>
                <a:ext uri="{FF2B5EF4-FFF2-40B4-BE49-F238E27FC236}">
                  <a16:creationId xmlns:a16="http://schemas.microsoft.com/office/drawing/2014/main" xmlns="" id="{6417D595-DE51-4009-A532-D86581B1EF00}"/>
                </a:ext>
              </a:extLst>
            </p:cNvPr>
            <p:cNvSpPr txBox="1"/>
            <p:nvPr/>
          </p:nvSpPr>
          <p:spPr>
            <a:xfrm>
              <a:off x="1391543" y="3698889"/>
              <a:ext cx="1591542" cy="461665"/>
            </a:xfrm>
            <a:prstGeom prst="rect">
              <a:avLst/>
            </a:prstGeom>
            <a:noFill/>
          </p:spPr>
          <p:txBody>
            <a:bodyPr wrap="square" rtlCol="0">
              <a:spAutoFit/>
            </a:bodyPr>
            <a:lstStyle/>
            <a:p>
              <a:pPr algn="ctr"/>
              <a:r>
                <a:rPr lang="ru-RU" altLang="ko-KR" sz="1200" b="1" dirty="0" smtClean="0">
                  <a:solidFill>
                    <a:schemeClr val="tx1">
                      <a:lumMod val="65000"/>
                      <a:lumOff val="35000"/>
                    </a:schemeClr>
                  </a:solidFill>
                  <a:latin typeface="Montserrat Medium" panose="00000600000000000000" pitchFamily="2" charset="0"/>
                  <a:cs typeface="Arial" pitchFamily="34" charset="0"/>
                </a:rPr>
                <a:t>Наилучшая модель</a:t>
              </a:r>
              <a:endParaRPr lang="ko-KR" altLang="en-US" sz="1200" b="1" dirty="0">
                <a:solidFill>
                  <a:schemeClr val="tx1">
                    <a:lumMod val="65000"/>
                    <a:lumOff val="35000"/>
                  </a:schemeClr>
                </a:solidFill>
                <a:latin typeface="Montserrat Medium" panose="00000600000000000000" pitchFamily="2" charset="0"/>
                <a:cs typeface="Arial" pitchFamily="34" charset="0"/>
              </a:endParaRPr>
            </a:p>
          </p:txBody>
        </p:sp>
        <p:sp>
          <p:nvSpPr>
            <p:cNvPr id="8" name="TextBox 7">
              <a:extLst>
                <a:ext uri="{FF2B5EF4-FFF2-40B4-BE49-F238E27FC236}">
                  <a16:creationId xmlns:a16="http://schemas.microsoft.com/office/drawing/2014/main" xmlns="" id="{587DDA83-9736-4B16-A508-9AFB2C53E15D}"/>
                </a:ext>
              </a:extLst>
            </p:cNvPr>
            <p:cNvSpPr txBox="1"/>
            <p:nvPr/>
          </p:nvSpPr>
          <p:spPr>
            <a:xfrm>
              <a:off x="1401068" y="3915873"/>
              <a:ext cx="1591542" cy="261610"/>
            </a:xfrm>
            <a:prstGeom prst="rect">
              <a:avLst/>
            </a:prstGeom>
            <a:noFill/>
          </p:spPr>
          <p:txBody>
            <a:bodyPr wrap="square" rtlCol="0">
              <a:spAutoFit/>
            </a:bodyPr>
            <a:lstStyle/>
            <a:p>
              <a:pPr algn="ctr"/>
              <a:r>
                <a:rPr lang="ru-RU" altLang="ko-KR" sz="1100" dirty="0" smtClean="0">
                  <a:solidFill>
                    <a:schemeClr val="tx1">
                      <a:lumMod val="65000"/>
                      <a:lumOff val="35000"/>
                    </a:schemeClr>
                  </a:solidFill>
                  <a:latin typeface="Montserrat Light" panose="00000400000000000000" pitchFamily="2" charset="0"/>
                  <a:cs typeface="Arial" pitchFamily="34" charset="0"/>
                </a:rPr>
                <a:t>Случайный лес</a:t>
              </a:r>
              <a:endParaRPr lang="ko-KR" altLang="en-US" sz="1100" dirty="0">
                <a:solidFill>
                  <a:schemeClr val="tx1">
                    <a:lumMod val="65000"/>
                    <a:lumOff val="35000"/>
                  </a:schemeClr>
                </a:solidFill>
                <a:latin typeface="Montserrat Light" panose="00000400000000000000" pitchFamily="2" charset="0"/>
                <a:cs typeface="Arial" pitchFamily="34" charset="0"/>
              </a:endParaRPr>
            </a:p>
          </p:txBody>
        </p:sp>
      </p:grpSp>
      <p:sp>
        <p:nvSpPr>
          <p:cNvPr id="9" name="TextBox 8">
            <a:extLst>
              <a:ext uri="{FF2B5EF4-FFF2-40B4-BE49-F238E27FC236}">
                <a16:creationId xmlns:a16="http://schemas.microsoft.com/office/drawing/2014/main" xmlns="" id="{A00BAACD-568A-4E5C-B1E3-00CA1BFECF75}"/>
              </a:ext>
            </a:extLst>
          </p:cNvPr>
          <p:cNvSpPr txBox="1"/>
          <p:nvPr/>
        </p:nvSpPr>
        <p:spPr>
          <a:xfrm>
            <a:off x="1556252" y="2837921"/>
            <a:ext cx="920113" cy="646331"/>
          </a:xfrm>
          <a:prstGeom prst="rect">
            <a:avLst/>
          </a:prstGeom>
          <a:noFill/>
        </p:spPr>
        <p:txBody>
          <a:bodyPr wrap="square" rtlCol="0">
            <a:spAutoFit/>
          </a:bodyPr>
          <a:lstStyle/>
          <a:p>
            <a:pPr algn="ctr"/>
            <a:r>
              <a:rPr lang="en-US" altLang="ko-KR" sz="3600" b="1" dirty="0">
                <a:solidFill>
                  <a:srgbClr val="0B2D50"/>
                </a:solidFill>
                <a:cs typeface="Arial" pitchFamily="34" charset="0"/>
              </a:rPr>
              <a:t>01</a:t>
            </a:r>
            <a:endParaRPr lang="ko-KR" altLang="en-US" sz="3600" b="1" dirty="0">
              <a:solidFill>
                <a:srgbClr val="0B2D50"/>
              </a:solidFill>
              <a:cs typeface="Arial" pitchFamily="34" charset="0"/>
            </a:endParaRPr>
          </a:p>
        </p:txBody>
      </p:sp>
      <p:grpSp>
        <p:nvGrpSpPr>
          <p:cNvPr id="13" name="Group 12">
            <a:extLst>
              <a:ext uri="{FF2B5EF4-FFF2-40B4-BE49-F238E27FC236}">
                <a16:creationId xmlns:a16="http://schemas.microsoft.com/office/drawing/2014/main" xmlns="" id="{07DECE7B-75BF-4B9D-AD1D-D3B706FD9A8C}"/>
              </a:ext>
            </a:extLst>
          </p:cNvPr>
          <p:cNvGrpSpPr/>
          <p:nvPr/>
        </p:nvGrpSpPr>
        <p:grpSpPr>
          <a:xfrm>
            <a:off x="4806211" y="2128827"/>
            <a:ext cx="2394101" cy="2088232"/>
            <a:chOff x="5248647" y="1608813"/>
            <a:chExt cx="970807" cy="846777"/>
          </a:xfrm>
        </p:grpSpPr>
        <p:sp>
          <p:nvSpPr>
            <p:cNvPr id="14" name="Oval 13">
              <a:extLst>
                <a:ext uri="{FF2B5EF4-FFF2-40B4-BE49-F238E27FC236}">
                  <a16:creationId xmlns:a16="http://schemas.microsoft.com/office/drawing/2014/main" xmlns="" id="{8748C974-6439-4C84-8C01-B8FA25198A72}"/>
                </a:ext>
              </a:extLst>
            </p:cNvPr>
            <p:cNvSpPr/>
            <p:nvPr/>
          </p:nvSpPr>
          <p:spPr>
            <a:xfrm>
              <a:off x="5248647" y="1608813"/>
              <a:ext cx="846777" cy="846777"/>
            </a:xfrm>
            <a:prstGeom prst="ellipse">
              <a:avLst/>
            </a:prstGeom>
            <a:solidFill>
              <a:srgbClr val="81B9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xmlns="" id="{28197318-2027-41E5-98DB-3FCB29777A7A}"/>
                </a:ext>
              </a:extLst>
            </p:cNvPr>
            <p:cNvSpPr/>
            <p:nvPr/>
          </p:nvSpPr>
          <p:spPr>
            <a:xfrm>
              <a:off x="5392663" y="1622672"/>
              <a:ext cx="826791" cy="826791"/>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grpSp>
        <p:nvGrpSpPr>
          <p:cNvPr id="16" name="Group 15">
            <a:extLst>
              <a:ext uri="{FF2B5EF4-FFF2-40B4-BE49-F238E27FC236}">
                <a16:creationId xmlns:a16="http://schemas.microsoft.com/office/drawing/2014/main" xmlns="" id="{4DA756DF-A7A8-4617-9E4F-86A909A719DD}"/>
              </a:ext>
            </a:extLst>
          </p:cNvPr>
          <p:cNvGrpSpPr/>
          <p:nvPr/>
        </p:nvGrpSpPr>
        <p:grpSpPr>
          <a:xfrm>
            <a:off x="5358409" y="3326430"/>
            <a:ext cx="1601067" cy="478594"/>
            <a:chOff x="3233964" y="1954419"/>
            <a:chExt cx="1601067" cy="478594"/>
          </a:xfrm>
        </p:grpSpPr>
        <p:sp>
          <p:nvSpPr>
            <p:cNvPr id="17" name="TextBox 16">
              <a:extLst>
                <a:ext uri="{FF2B5EF4-FFF2-40B4-BE49-F238E27FC236}">
                  <a16:creationId xmlns:a16="http://schemas.microsoft.com/office/drawing/2014/main" xmlns="" id="{18AE7ED7-C7B4-48BB-B7E4-F84754E36323}"/>
                </a:ext>
              </a:extLst>
            </p:cNvPr>
            <p:cNvSpPr txBox="1"/>
            <p:nvPr/>
          </p:nvSpPr>
          <p:spPr>
            <a:xfrm>
              <a:off x="3233964" y="1954419"/>
              <a:ext cx="1591542" cy="276999"/>
            </a:xfrm>
            <a:prstGeom prst="rect">
              <a:avLst/>
            </a:prstGeom>
            <a:noFill/>
          </p:spPr>
          <p:txBody>
            <a:bodyPr wrap="square" rtlCol="0">
              <a:spAutoFit/>
            </a:bodyPr>
            <a:lstStyle/>
            <a:p>
              <a:pPr algn="ctr"/>
              <a:r>
                <a:rPr lang="ru-RU" altLang="ko-KR" sz="1200" b="1" dirty="0" smtClean="0">
                  <a:solidFill>
                    <a:schemeClr val="tx1">
                      <a:lumMod val="65000"/>
                      <a:lumOff val="35000"/>
                    </a:schemeClr>
                  </a:solidFill>
                  <a:latin typeface="Montserrat Medium" panose="00000600000000000000" pitchFamily="2" charset="0"/>
                  <a:cs typeface="Arial" pitchFamily="34" charset="0"/>
                </a:rPr>
                <a:t>Точность модели</a:t>
              </a:r>
              <a:endParaRPr lang="ko-KR" altLang="en-US" sz="1200" b="1" dirty="0">
                <a:solidFill>
                  <a:schemeClr val="tx1">
                    <a:lumMod val="65000"/>
                    <a:lumOff val="35000"/>
                  </a:schemeClr>
                </a:solidFill>
                <a:latin typeface="Montserrat Medium" panose="00000600000000000000" pitchFamily="2" charset="0"/>
                <a:cs typeface="Arial" pitchFamily="34" charset="0"/>
              </a:endParaRPr>
            </a:p>
          </p:txBody>
        </p:sp>
        <p:sp>
          <p:nvSpPr>
            <p:cNvPr id="18" name="TextBox 17">
              <a:extLst>
                <a:ext uri="{FF2B5EF4-FFF2-40B4-BE49-F238E27FC236}">
                  <a16:creationId xmlns:a16="http://schemas.microsoft.com/office/drawing/2014/main" xmlns="" id="{B1D10749-E2D2-4670-AE5C-2A8C0B6C1DC0}"/>
                </a:ext>
              </a:extLst>
            </p:cNvPr>
            <p:cNvSpPr txBox="1"/>
            <p:nvPr/>
          </p:nvSpPr>
          <p:spPr>
            <a:xfrm>
              <a:off x="3243489" y="2171403"/>
              <a:ext cx="1591542" cy="261610"/>
            </a:xfrm>
            <a:prstGeom prst="rect">
              <a:avLst/>
            </a:prstGeom>
            <a:noFill/>
          </p:spPr>
          <p:txBody>
            <a:bodyPr wrap="square" rtlCol="0">
              <a:spAutoFit/>
            </a:bodyPr>
            <a:lstStyle/>
            <a:p>
              <a:pPr algn="ctr"/>
              <a:r>
                <a:rPr lang="ru-RU" altLang="ko-KR" sz="1100" dirty="0" smtClean="0">
                  <a:solidFill>
                    <a:schemeClr val="tx1">
                      <a:lumMod val="65000"/>
                      <a:lumOff val="35000"/>
                    </a:schemeClr>
                  </a:solidFill>
                  <a:latin typeface="Montserrat Light" panose="00000400000000000000" pitchFamily="2" charset="0"/>
                  <a:cs typeface="Arial" pitchFamily="34" charset="0"/>
                </a:rPr>
                <a:t>Высокая</a:t>
              </a:r>
              <a:endParaRPr lang="ko-KR" altLang="en-US" sz="1100" dirty="0">
                <a:solidFill>
                  <a:schemeClr val="tx1">
                    <a:lumMod val="65000"/>
                    <a:lumOff val="35000"/>
                  </a:schemeClr>
                </a:solidFill>
                <a:latin typeface="Montserrat Light" panose="00000400000000000000" pitchFamily="2" charset="0"/>
                <a:cs typeface="Arial" pitchFamily="34" charset="0"/>
              </a:endParaRPr>
            </a:p>
          </p:txBody>
        </p:sp>
      </p:grpSp>
      <p:sp>
        <p:nvSpPr>
          <p:cNvPr id="19" name="TextBox 18">
            <a:extLst>
              <a:ext uri="{FF2B5EF4-FFF2-40B4-BE49-F238E27FC236}">
                <a16:creationId xmlns:a16="http://schemas.microsoft.com/office/drawing/2014/main" xmlns="" id="{063D0B40-EB29-48F2-A77E-8AA748C2441C}"/>
              </a:ext>
            </a:extLst>
          </p:cNvPr>
          <p:cNvSpPr txBox="1"/>
          <p:nvPr/>
        </p:nvSpPr>
        <p:spPr>
          <a:xfrm>
            <a:off x="5322056" y="2465059"/>
            <a:ext cx="920113" cy="646331"/>
          </a:xfrm>
          <a:prstGeom prst="rect">
            <a:avLst/>
          </a:prstGeom>
          <a:noFill/>
        </p:spPr>
        <p:txBody>
          <a:bodyPr wrap="square" rtlCol="0">
            <a:spAutoFit/>
          </a:bodyPr>
          <a:lstStyle/>
          <a:p>
            <a:pPr algn="ctr"/>
            <a:r>
              <a:rPr lang="en-US" altLang="ko-KR" sz="3600" b="1" dirty="0">
                <a:solidFill>
                  <a:srgbClr val="81B9F0"/>
                </a:solidFill>
                <a:cs typeface="Arial" pitchFamily="34" charset="0"/>
              </a:rPr>
              <a:t>02</a:t>
            </a:r>
            <a:endParaRPr lang="ko-KR" altLang="en-US" sz="3600" b="1" dirty="0">
              <a:solidFill>
                <a:srgbClr val="81B9F0"/>
              </a:solidFill>
              <a:cs typeface="Arial" pitchFamily="34" charset="0"/>
            </a:endParaRPr>
          </a:p>
        </p:txBody>
      </p:sp>
      <p:grpSp>
        <p:nvGrpSpPr>
          <p:cNvPr id="23" name="Group 22">
            <a:extLst>
              <a:ext uri="{FF2B5EF4-FFF2-40B4-BE49-F238E27FC236}">
                <a16:creationId xmlns:a16="http://schemas.microsoft.com/office/drawing/2014/main" xmlns="" id="{DF5CF3CC-6BB7-461A-B9A8-A5FD5192E845}"/>
              </a:ext>
            </a:extLst>
          </p:cNvPr>
          <p:cNvGrpSpPr/>
          <p:nvPr/>
        </p:nvGrpSpPr>
        <p:grpSpPr>
          <a:xfrm>
            <a:off x="8572015" y="1821088"/>
            <a:ext cx="2394101" cy="2088232"/>
            <a:chOff x="5248647" y="1608813"/>
            <a:chExt cx="970807" cy="846777"/>
          </a:xfrm>
        </p:grpSpPr>
        <p:sp>
          <p:nvSpPr>
            <p:cNvPr id="24" name="Oval 23">
              <a:extLst>
                <a:ext uri="{FF2B5EF4-FFF2-40B4-BE49-F238E27FC236}">
                  <a16:creationId xmlns:a16="http://schemas.microsoft.com/office/drawing/2014/main" xmlns="" id="{098E48FB-51CE-49CE-8B89-BD7DF2152F74}"/>
                </a:ext>
              </a:extLst>
            </p:cNvPr>
            <p:cNvSpPr/>
            <p:nvPr/>
          </p:nvSpPr>
          <p:spPr>
            <a:xfrm>
              <a:off x="5248647" y="1608813"/>
              <a:ext cx="846777" cy="846777"/>
            </a:xfrm>
            <a:prstGeom prst="ellipse">
              <a:avLst/>
            </a:prstGeom>
            <a:solidFill>
              <a:srgbClr val="C7E0F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5" name="Oval 24">
              <a:extLst>
                <a:ext uri="{FF2B5EF4-FFF2-40B4-BE49-F238E27FC236}">
                  <a16:creationId xmlns:a16="http://schemas.microsoft.com/office/drawing/2014/main" xmlns="" id="{5DF1624A-8EC7-4D1E-B80E-0401F860C448}"/>
                </a:ext>
              </a:extLst>
            </p:cNvPr>
            <p:cNvSpPr/>
            <p:nvPr/>
          </p:nvSpPr>
          <p:spPr>
            <a:xfrm>
              <a:off x="5392663" y="1622672"/>
              <a:ext cx="826791" cy="826791"/>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grpSp>
        <p:nvGrpSpPr>
          <p:cNvPr id="26" name="Group 25">
            <a:extLst>
              <a:ext uri="{FF2B5EF4-FFF2-40B4-BE49-F238E27FC236}">
                <a16:creationId xmlns:a16="http://schemas.microsoft.com/office/drawing/2014/main" xmlns="" id="{C0814B23-FECE-4DFB-9673-DFE650FE7C34}"/>
              </a:ext>
            </a:extLst>
          </p:cNvPr>
          <p:cNvGrpSpPr/>
          <p:nvPr/>
        </p:nvGrpSpPr>
        <p:grpSpPr>
          <a:xfrm>
            <a:off x="9175391" y="3010302"/>
            <a:ext cx="2246588" cy="647871"/>
            <a:chOff x="3233964" y="1954419"/>
            <a:chExt cx="1601067" cy="647871"/>
          </a:xfrm>
        </p:grpSpPr>
        <p:sp>
          <p:nvSpPr>
            <p:cNvPr id="27" name="TextBox 26">
              <a:extLst>
                <a:ext uri="{FF2B5EF4-FFF2-40B4-BE49-F238E27FC236}">
                  <a16:creationId xmlns:a16="http://schemas.microsoft.com/office/drawing/2014/main" xmlns="" id="{82DE028E-BC49-4F0D-BD50-F9FE5A45BB78}"/>
                </a:ext>
              </a:extLst>
            </p:cNvPr>
            <p:cNvSpPr txBox="1"/>
            <p:nvPr/>
          </p:nvSpPr>
          <p:spPr>
            <a:xfrm>
              <a:off x="3233964" y="1954419"/>
              <a:ext cx="1591542" cy="461665"/>
            </a:xfrm>
            <a:prstGeom prst="rect">
              <a:avLst/>
            </a:prstGeom>
            <a:noFill/>
          </p:spPr>
          <p:txBody>
            <a:bodyPr wrap="square" rtlCol="0">
              <a:spAutoFit/>
            </a:bodyPr>
            <a:lstStyle/>
            <a:p>
              <a:pPr algn="ctr"/>
              <a:r>
                <a:rPr lang="ru-RU" altLang="ko-KR" sz="1200" b="1" dirty="0" smtClean="0">
                  <a:solidFill>
                    <a:schemeClr val="tx1">
                      <a:lumMod val="65000"/>
                      <a:lumOff val="35000"/>
                    </a:schemeClr>
                  </a:solidFill>
                  <a:latin typeface="Montserrat Medium" panose="00000600000000000000" pitchFamily="2" charset="0"/>
                  <a:cs typeface="Arial" pitchFamily="34" charset="0"/>
                </a:rPr>
                <a:t>Возможность улучшения</a:t>
              </a:r>
              <a:endParaRPr lang="ko-KR" altLang="en-US" sz="1200" b="1" dirty="0">
                <a:solidFill>
                  <a:schemeClr val="tx1">
                    <a:lumMod val="65000"/>
                    <a:lumOff val="35000"/>
                  </a:schemeClr>
                </a:solidFill>
                <a:latin typeface="Montserrat Medium" panose="00000600000000000000" pitchFamily="2" charset="0"/>
                <a:cs typeface="Arial" pitchFamily="34" charset="0"/>
              </a:endParaRPr>
            </a:p>
          </p:txBody>
        </p:sp>
        <p:sp>
          <p:nvSpPr>
            <p:cNvPr id="28" name="TextBox 27">
              <a:extLst>
                <a:ext uri="{FF2B5EF4-FFF2-40B4-BE49-F238E27FC236}">
                  <a16:creationId xmlns:a16="http://schemas.microsoft.com/office/drawing/2014/main" xmlns="" id="{8C1EEC5E-EFC3-47A2-931C-66A908D041C0}"/>
                </a:ext>
              </a:extLst>
            </p:cNvPr>
            <p:cNvSpPr txBox="1"/>
            <p:nvPr/>
          </p:nvSpPr>
          <p:spPr>
            <a:xfrm>
              <a:off x="3243489" y="2171403"/>
              <a:ext cx="1591542" cy="430887"/>
            </a:xfrm>
            <a:prstGeom prst="rect">
              <a:avLst/>
            </a:prstGeom>
            <a:noFill/>
          </p:spPr>
          <p:txBody>
            <a:bodyPr wrap="square" rtlCol="0">
              <a:spAutoFit/>
            </a:bodyPr>
            <a:lstStyle/>
            <a:p>
              <a:pPr algn="ctr"/>
              <a:r>
                <a:rPr lang="ru-RU" altLang="ko-KR" sz="1100" dirty="0" smtClean="0">
                  <a:solidFill>
                    <a:schemeClr val="tx1">
                      <a:lumMod val="65000"/>
                      <a:lumOff val="35000"/>
                    </a:schemeClr>
                  </a:solidFill>
                  <a:latin typeface="Montserrat Light" panose="00000400000000000000" pitchFamily="2" charset="0"/>
                  <a:cs typeface="Arial" pitchFamily="34" charset="0"/>
                </a:rPr>
                <a:t>Увеличить количество временных данных</a:t>
              </a:r>
              <a:endParaRPr lang="ko-KR" altLang="en-US" sz="1100" dirty="0">
                <a:solidFill>
                  <a:schemeClr val="tx1">
                    <a:lumMod val="65000"/>
                    <a:lumOff val="35000"/>
                  </a:schemeClr>
                </a:solidFill>
                <a:latin typeface="Montserrat Light" panose="00000400000000000000" pitchFamily="2" charset="0"/>
                <a:cs typeface="Arial" pitchFamily="34" charset="0"/>
              </a:endParaRPr>
            </a:p>
          </p:txBody>
        </p:sp>
      </p:grpSp>
      <p:sp>
        <p:nvSpPr>
          <p:cNvPr id="29" name="TextBox 28">
            <a:extLst>
              <a:ext uri="{FF2B5EF4-FFF2-40B4-BE49-F238E27FC236}">
                <a16:creationId xmlns:a16="http://schemas.microsoft.com/office/drawing/2014/main" xmlns="" id="{4816E8AE-AC73-48F6-8000-40D11FD455D3}"/>
              </a:ext>
            </a:extLst>
          </p:cNvPr>
          <p:cNvSpPr txBox="1"/>
          <p:nvPr/>
        </p:nvSpPr>
        <p:spPr>
          <a:xfrm>
            <a:off x="9087860" y="2157320"/>
            <a:ext cx="920113" cy="646331"/>
          </a:xfrm>
          <a:prstGeom prst="rect">
            <a:avLst/>
          </a:prstGeom>
          <a:noFill/>
        </p:spPr>
        <p:txBody>
          <a:bodyPr wrap="square" rtlCol="0">
            <a:spAutoFit/>
          </a:bodyPr>
          <a:lstStyle/>
          <a:p>
            <a:pPr algn="ctr"/>
            <a:r>
              <a:rPr lang="en-US" altLang="ko-KR" sz="3600" b="1" dirty="0">
                <a:solidFill>
                  <a:srgbClr val="C7E0F8"/>
                </a:solidFill>
                <a:cs typeface="Arial" pitchFamily="34" charset="0"/>
              </a:rPr>
              <a:t>03</a:t>
            </a:r>
            <a:endParaRPr lang="ko-KR" altLang="en-US" sz="3600" b="1" dirty="0">
              <a:solidFill>
                <a:srgbClr val="C7E0F8"/>
              </a:solidFill>
              <a:cs typeface="Arial" pitchFamily="34" charset="0"/>
            </a:endParaRPr>
          </a:p>
        </p:txBody>
      </p:sp>
      <p:sp>
        <p:nvSpPr>
          <p:cNvPr id="40" name="TextBox 39">
            <a:extLst>
              <a:ext uri="{FF2B5EF4-FFF2-40B4-BE49-F238E27FC236}">
                <a16:creationId xmlns:a16="http://schemas.microsoft.com/office/drawing/2014/main" xmlns="" id="{1CE357F2-1C16-403D-B3BB-973B139EA372}"/>
              </a:ext>
            </a:extLst>
          </p:cNvPr>
          <p:cNvSpPr txBox="1"/>
          <p:nvPr/>
        </p:nvSpPr>
        <p:spPr>
          <a:xfrm>
            <a:off x="1028699" y="4953000"/>
            <a:ext cx="8958755" cy="478336"/>
          </a:xfrm>
          <a:prstGeom prst="rect">
            <a:avLst/>
          </a:prstGeom>
          <a:noFill/>
        </p:spPr>
        <p:txBody>
          <a:bodyPr wrap="square" rtlCol="0">
            <a:spAutoFit/>
          </a:bodyPr>
          <a:lstStyle/>
          <a:p>
            <a:pPr>
              <a:lnSpc>
                <a:spcPct val="114000"/>
              </a:lnSpc>
            </a:pPr>
            <a:r>
              <a:rPr lang="ru-RU" sz="1100" dirty="0" smtClean="0"/>
              <a:t>Точность модели достаточно высока. Модель можно было бы улучшить, обеспечив переобучение модели с большим количеством данных с течением времени </a:t>
            </a:r>
            <a:r>
              <a:rPr lang="en-US" sz="1100" b="0" i="0" dirty="0">
                <a:solidFill>
                  <a:srgbClr val="000000"/>
                </a:solidFill>
                <a:effectLst/>
                <a:latin typeface="Montserrat" panose="00000500000000000000" pitchFamily="2" charset="0"/>
              </a:rPr>
              <a:t> </a:t>
            </a:r>
            <a:endParaRPr lang="en-US" sz="1100" dirty="0">
              <a:latin typeface="Montserrat" panose="00000500000000000000" pitchFamily="2" charset="0"/>
            </a:endParaRPr>
          </a:p>
        </p:txBody>
      </p:sp>
      <p:sp>
        <p:nvSpPr>
          <p:cNvPr id="45" name="TextBox 44">
            <a:extLst>
              <a:ext uri="{FF2B5EF4-FFF2-40B4-BE49-F238E27FC236}">
                <a16:creationId xmlns:a16="http://schemas.microsoft.com/office/drawing/2014/main" xmlns="" id="{36141BA6-F871-402A-A895-FCAD760E7384}"/>
              </a:ext>
            </a:extLst>
          </p:cNvPr>
          <p:cNvSpPr txBox="1"/>
          <p:nvPr/>
        </p:nvSpPr>
        <p:spPr>
          <a:xfrm>
            <a:off x="908750" y="1083343"/>
            <a:ext cx="5309937" cy="830997"/>
          </a:xfrm>
          <a:prstGeom prst="rect">
            <a:avLst/>
          </a:prstGeom>
          <a:noFill/>
        </p:spPr>
        <p:txBody>
          <a:bodyPr wrap="square" rtlCol="0">
            <a:spAutoFit/>
          </a:bodyPr>
          <a:lstStyle/>
          <a:p>
            <a:r>
              <a:rPr lang="ru-RU" sz="4800" dirty="0">
                <a:solidFill>
                  <a:srgbClr val="0B2D50"/>
                </a:solidFill>
                <a:latin typeface="Montserrat ExtraBold" panose="00000900000000000000" pitchFamily="2" charset="0"/>
              </a:rPr>
              <a:t>Выводы</a:t>
            </a:r>
            <a:endParaRPr lang="en-US" sz="4800" dirty="0">
              <a:solidFill>
                <a:srgbClr val="0B2D50"/>
              </a:solidFill>
              <a:latin typeface="Montserrat ExtraBold" panose="00000900000000000000" pitchFamily="2" charset="0"/>
            </a:endParaRPr>
          </a:p>
        </p:txBody>
      </p:sp>
      <p:sp>
        <p:nvSpPr>
          <p:cNvPr id="46" name="TextBox 45">
            <a:extLst>
              <a:ext uri="{FF2B5EF4-FFF2-40B4-BE49-F238E27FC236}">
                <a16:creationId xmlns:a16="http://schemas.microsoft.com/office/drawing/2014/main" xmlns="" id="{5C81A344-AA40-4E98-B56E-7C2D3DB42747}"/>
              </a:ext>
            </a:extLst>
          </p:cNvPr>
          <p:cNvSpPr txBox="1"/>
          <p:nvPr/>
        </p:nvSpPr>
        <p:spPr>
          <a:xfrm>
            <a:off x="11680658" y="6550222"/>
            <a:ext cx="511342" cy="307777"/>
          </a:xfrm>
          <a:prstGeom prst="rect">
            <a:avLst/>
          </a:prstGeom>
          <a:noFill/>
        </p:spPr>
        <p:txBody>
          <a:bodyPr wrap="square" rtlCol="0">
            <a:spAutoFit/>
          </a:bodyPr>
          <a:lstStyle/>
          <a:p>
            <a:pPr algn="ctr"/>
            <a:r>
              <a:rPr lang="en-US" sz="1400" dirty="0">
                <a:solidFill>
                  <a:srgbClr val="0B2D50"/>
                </a:solidFill>
                <a:latin typeface="Montserrat Medium" panose="00000600000000000000" pitchFamily="2" charset="0"/>
              </a:rPr>
              <a:t>9</a:t>
            </a:r>
          </a:p>
        </p:txBody>
      </p:sp>
    </p:spTree>
    <p:extLst>
      <p:ext uri="{BB962C8B-B14F-4D97-AF65-F5344CB8AC3E}">
        <p14:creationId xmlns:p14="http://schemas.microsoft.com/office/powerpoint/2010/main" xmlns="" val="4028081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7864802-756A-4AF3-89A5-4CAE2EEBB6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xmlns="" id="{4AAB732D-5626-4632-BDC2-0261BF3F95DD}"/>
              </a:ext>
            </a:extLst>
          </p:cNvPr>
          <p:cNvSpPr txBox="1"/>
          <p:nvPr/>
        </p:nvSpPr>
        <p:spPr>
          <a:xfrm>
            <a:off x="5324475" y="5667375"/>
            <a:ext cx="9020175" cy="584775"/>
          </a:xfrm>
          <a:prstGeom prst="rect">
            <a:avLst/>
          </a:prstGeom>
          <a:noFill/>
        </p:spPr>
        <p:txBody>
          <a:bodyPr wrap="square" rtlCol="0">
            <a:spAutoFit/>
          </a:bodyPr>
          <a:lstStyle/>
          <a:p>
            <a:r>
              <a:rPr lang="ru-RU" sz="3200" dirty="0">
                <a:solidFill>
                  <a:srgbClr val="0B2D50"/>
                </a:solidFill>
                <a:latin typeface="Montserrat ExtraBold" panose="00000900000000000000" pitchFamily="2" charset="0"/>
              </a:rPr>
              <a:t>СПАСИБО ЗА ВНИМАНИЕ!</a:t>
            </a:r>
            <a:endParaRPr lang="en-US" sz="3200" dirty="0">
              <a:solidFill>
                <a:srgbClr val="0B2D50"/>
              </a:solidFill>
              <a:latin typeface="Montserrat ExtraBold" panose="00000900000000000000" pitchFamily="2" charset="0"/>
            </a:endParaRPr>
          </a:p>
        </p:txBody>
      </p:sp>
    </p:spTree>
    <p:extLst>
      <p:ext uri="{BB962C8B-B14F-4D97-AF65-F5344CB8AC3E}">
        <p14:creationId xmlns:p14="http://schemas.microsoft.com/office/powerpoint/2010/main" xmlns="" val="2450607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4D9ABBF-E173-48AE-A57E-A9114BCCEC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xmlns="" id="{93867EFE-D86B-4F35-B509-EC3B4C7EB894}"/>
              </a:ext>
            </a:extLst>
          </p:cNvPr>
          <p:cNvSpPr txBox="1"/>
          <p:nvPr/>
        </p:nvSpPr>
        <p:spPr>
          <a:xfrm>
            <a:off x="11680658" y="6550223"/>
            <a:ext cx="511342" cy="307777"/>
          </a:xfrm>
          <a:prstGeom prst="rect">
            <a:avLst/>
          </a:prstGeom>
          <a:noFill/>
        </p:spPr>
        <p:txBody>
          <a:bodyPr wrap="square" rtlCol="0">
            <a:spAutoFit/>
          </a:bodyPr>
          <a:lstStyle/>
          <a:p>
            <a:pPr algn="ctr"/>
            <a:r>
              <a:rPr lang="en-US" sz="1400" dirty="0">
                <a:solidFill>
                  <a:srgbClr val="0B2D50"/>
                </a:solidFill>
                <a:latin typeface="Montserrat Medium" panose="00000600000000000000" pitchFamily="2" charset="0"/>
              </a:rPr>
              <a:t>3</a:t>
            </a:r>
          </a:p>
        </p:txBody>
      </p:sp>
      <p:pic>
        <p:nvPicPr>
          <p:cNvPr id="6" name="Picture 5">
            <a:extLst>
              <a:ext uri="{FF2B5EF4-FFF2-40B4-BE49-F238E27FC236}">
                <a16:creationId xmlns:a16="http://schemas.microsoft.com/office/drawing/2014/main" xmlns="" id="{AF043BFD-FB65-4A3D-B33B-B0BDC0F1C88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xmlns="" id="{5FEBA94F-3395-4AE3-BDC1-3A948CD293F4}"/>
              </a:ext>
            </a:extLst>
          </p:cNvPr>
          <p:cNvSpPr txBox="1"/>
          <p:nvPr/>
        </p:nvSpPr>
        <p:spPr>
          <a:xfrm>
            <a:off x="11680658" y="6550222"/>
            <a:ext cx="511342" cy="307777"/>
          </a:xfrm>
          <a:prstGeom prst="rect">
            <a:avLst/>
          </a:prstGeom>
          <a:noFill/>
        </p:spPr>
        <p:txBody>
          <a:bodyPr wrap="square" rtlCol="0">
            <a:spAutoFit/>
          </a:bodyPr>
          <a:lstStyle/>
          <a:p>
            <a:pPr algn="ctr"/>
            <a:r>
              <a:rPr lang="ru-RU" sz="1400" dirty="0">
                <a:solidFill>
                  <a:srgbClr val="0B2D50"/>
                </a:solidFill>
                <a:latin typeface="Montserrat Medium" panose="00000600000000000000" pitchFamily="2" charset="0"/>
              </a:rPr>
              <a:t>3</a:t>
            </a:r>
            <a:endParaRPr lang="en-US" sz="1400" dirty="0">
              <a:solidFill>
                <a:srgbClr val="0B2D50"/>
              </a:solidFill>
              <a:latin typeface="Montserrat Medium" panose="00000600000000000000" pitchFamily="2" charset="0"/>
            </a:endParaRPr>
          </a:p>
        </p:txBody>
      </p:sp>
      <p:sp>
        <p:nvSpPr>
          <p:cNvPr id="14" name="TextBox 13">
            <a:extLst>
              <a:ext uri="{FF2B5EF4-FFF2-40B4-BE49-F238E27FC236}">
                <a16:creationId xmlns:a16="http://schemas.microsoft.com/office/drawing/2014/main" xmlns="" id="{9A8B37B0-9531-4690-8927-44084868EBF7}"/>
              </a:ext>
            </a:extLst>
          </p:cNvPr>
          <p:cNvSpPr txBox="1"/>
          <p:nvPr/>
        </p:nvSpPr>
        <p:spPr>
          <a:xfrm>
            <a:off x="4475850" y="2914041"/>
            <a:ext cx="6300537" cy="3323987"/>
          </a:xfrm>
          <a:prstGeom prst="rect">
            <a:avLst/>
          </a:prstGeom>
          <a:noFill/>
        </p:spPr>
        <p:txBody>
          <a:bodyPr wrap="square" rtlCol="0">
            <a:spAutoFit/>
          </a:bodyPr>
          <a:lstStyle/>
          <a:p>
            <a:r>
              <a:rPr lang="ru-RU" sz="1400" dirty="0" smtClean="0"/>
              <a:t>Возрастает конкуренция среди банков по продаже услуг «кредитная карта».</a:t>
            </a:r>
          </a:p>
          <a:p>
            <a:r>
              <a:rPr lang="ru-RU" sz="1400" dirty="0" smtClean="0"/>
              <a:t>Для решения данной задачи требуется выполнить следующие исследования:</a:t>
            </a:r>
          </a:p>
          <a:p>
            <a:r>
              <a:rPr lang="ru-RU" sz="1400" dirty="0" smtClean="0"/>
              <a:t> </a:t>
            </a:r>
          </a:p>
          <a:p>
            <a:pPr lvl="0"/>
            <a:r>
              <a:rPr lang="ru-RU" sz="1400" dirty="0" smtClean="0"/>
              <a:t>Определить и визуализировать, какие факторы способствуют оттоку клиентов;</a:t>
            </a:r>
          </a:p>
          <a:p>
            <a:r>
              <a:rPr lang="ru-RU" sz="1400" dirty="0" smtClean="0"/>
              <a:t> </a:t>
            </a:r>
          </a:p>
          <a:p>
            <a:pPr lvl="0"/>
            <a:r>
              <a:rPr lang="ru-RU" sz="1400" dirty="0" smtClean="0"/>
              <a:t>Создать модель прогнозирования, которая будет выполнять следующие действия: определить, собирается ли клиент уйти или нет</a:t>
            </a:r>
          </a:p>
          <a:p>
            <a:r>
              <a:rPr lang="ru-RU" sz="1400" dirty="0" smtClean="0"/>
              <a:t> </a:t>
            </a:r>
          </a:p>
          <a:p>
            <a:r>
              <a:rPr lang="ru-RU" sz="1400" dirty="0" smtClean="0"/>
              <a:t>Ожидаемые преимущества:  облегчить службе поддержки клиентов поиск неудовлетворенных клиентов в их усилиях по предотвращению оттока.</a:t>
            </a:r>
          </a:p>
          <a:p>
            <a:r>
              <a:rPr lang="ru-RU" sz="1400" dirty="0" smtClean="0">
                <a:latin typeface="Montserrat Medium" panose="00000600000000000000" pitchFamily="2" charset="0"/>
              </a:rPr>
              <a:t>.</a:t>
            </a:r>
            <a:r>
              <a:rPr lang="en-US" sz="1400" dirty="0" smtClean="0">
                <a:latin typeface="Montserrat Medium" panose="00000600000000000000" pitchFamily="2" charset="0"/>
              </a:rPr>
              <a:t> </a:t>
            </a:r>
            <a:endParaRPr lang="en-US" sz="1400" dirty="0">
              <a:latin typeface="Montserrat Medium" panose="00000600000000000000" pitchFamily="2" charset="0"/>
            </a:endParaRPr>
          </a:p>
        </p:txBody>
      </p:sp>
      <p:sp>
        <p:nvSpPr>
          <p:cNvPr id="15" name="TextBox 14">
            <a:extLst>
              <a:ext uri="{FF2B5EF4-FFF2-40B4-BE49-F238E27FC236}">
                <a16:creationId xmlns:a16="http://schemas.microsoft.com/office/drawing/2014/main" xmlns="" id="{F483DF0A-1330-44D7-9DD3-AE835359478C}"/>
              </a:ext>
            </a:extLst>
          </p:cNvPr>
          <p:cNvSpPr txBox="1"/>
          <p:nvPr/>
        </p:nvSpPr>
        <p:spPr>
          <a:xfrm>
            <a:off x="4499499" y="974846"/>
            <a:ext cx="5309937" cy="1569660"/>
          </a:xfrm>
          <a:prstGeom prst="rect">
            <a:avLst/>
          </a:prstGeom>
          <a:noFill/>
        </p:spPr>
        <p:txBody>
          <a:bodyPr wrap="square" rtlCol="0">
            <a:spAutoFit/>
          </a:bodyPr>
          <a:lstStyle/>
          <a:p>
            <a:r>
              <a:rPr lang="ru-RU" sz="4800" dirty="0">
                <a:solidFill>
                  <a:srgbClr val="0B2D50"/>
                </a:solidFill>
                <a:latin typeface="Montserrat ExtraBold" panose="00000900000000000000" pitchFamily="2" charset="0"/>
              </a:rPr>
              <a:t>Цель и бизнес-задача</a:t>
            </a:r>
            <a:endParaRPr lang="en-US" sz="4800" dirty="0">
              <a:solidFill>
                <a:srgbClr val="0B2D50"/>
              </a:solidFill>
              <a:latin typeface="Montserrat ExtraBold" panose="00000900000000000000" pitchFamily="2" charset="0"/>
            </a:endParaRPr>
          </a:p>
        </p:txBody>
      </p:sp>
    </p:spTree>
    <p:extLst>
      <p:ext uri="{BB962C8B-B14F-4D97-AF65-F5344CB8AC3E}">
        <p14:creationId xmlns:p14="http://schemas.microsoft.com/office/powerpoint/2010/main" xmlns="" val="3018869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1CDBB4C-433D-4A60-B834-BA27163A67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xmlns="" id="{FC489937-928E-4D71-9C73-7343F0245B6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941820" y="1340047"/>
            <a:ext cx="4917322" cy="5210175"/>
          </a:xfrm>
          <a:prstGeom prst="rect">
            <a:avLst/>
          </a:prstGeom>
        </p:spPr>
      </p:pic>
      <p:sp>
        <p:nvSpPr>
          <p:cNvPr id="6" name="TextBox 5">
            <a:extLst>
              <a:ext uri="{FF2B5EF4-FFF2-40B4-BE49-F238E27FC236}">
                <a16:creationId xmlns:a16="http://schemas.microsoft.com/office/drawing/2014/main" xmlns="" id="{B4527F96-AB5B-4642-B22D-238EBF2988A1}"/>
              </a:ext>
            </a:extLst>
          </p:cNvPr>
          <p:cNvSpPr txBox="1"/>
          <p:nvPr/>
        </p:nvSpPr>
        <p:spPr>
          <a:xfrm>
            <a:off x="1046773" y="292722"/>
            <a:ext cx="5309937" cy="3046988"/>
          </a:xfrm>
          <a:prstGeom prst="rect">
            <a:avLst/>
          </a:prstGeom>
          <a:noFill/>
        </p:spPr>
        <p:txBody>
          <a:bodyPr wrap="square" rtlCol="0">
            <a:spAutoFit/>
          </a:bodyPr>
          <a:lstStyle/>
          <a:p>
            <a:r>
              <a:rPr lang="ru-RU" sz="4800" dirty="0">
                <a:solidFill>
                  <a:srgbClr val="0B2D50"/>
                </a:solidFill>
                <a:latin typeface="Montserrat ExtraBold" panose="00000900000000000000" pitchFamily="2" charset="0"/>
              </a:rPr>
              <a:t>Постановка задачи машинного обучения</a:t>
            </a:r>
            <a:endParaRPr lang="en-US" sz="4800" dirty="0">
              <a:solidFill>
                <a:srgbClr val="0B2D50"/>
              </a:solidFill>
              <a:latin typeface="Montserrat ExtraBold" panose="00000900000000000000" pitchFamily="2" charset="0"/>
            </a:endParaRPr>
          </a:p>
        </p:txBody>
      </p:sp>
      <p:sp>
        <p:nvSpPr>
          <p:cNvPr id="7" name="TextBox 6">
            <a:extLst>
              <a:ext uri="{FF2B5EF4-FFF2-40B4-BE49-F238E27FC236}">
                <a16:creationId xmlns:a16="http://schemas.microsoft.com/office/drawing/2014/main" xmlns="" id="{CEEB6553-02D2-4656-AC26-955D151932FE}"/>
              </a:ext>
            </a:extLst>
          </p:cNvPr>
          <p:cNvSpPr txBox="1"/>
          <p:nvPr/>
        </p:nvSpPr>
        <p:spPr>
          <a:xfrm>
            <a:off x="908749" y="3339710"/>
            <a:ext cx="4940257" cy="2923236"/>
          </a:xfrm>
          <a:prstGeom prst="rect">
            <a:avLst/>
          </a:prstGeom>
          <a:noFill/>
        </p:spPr>
        <p:txBody>
          <a:bodyPr wrap="square" rtlCol="0">
            <a:spAutoFit/>
          </a:bodyPr>
          <a:lstStyle/>
          <a:p>
            <a:pPr lvl="0"/>
            <a:r>
              <a:rPr lang="ru-RU" sz="1400" dirty="0" smtClean="0"/>
              <a:t>1) Определить и визуализировать, какие факторы способствуют оттоку клиентов;</a:t>
            </a:r>
          </a:p>
          <a:p>
            <a:r>
              <a:rPr lang="ru-RU" sz="1400" dirty="0" smtClean="0"/>
              <a:t> </a:t>
            </a:r>
          </a:p>
          <a:p>
            <a:pPr lvl="0"/>
            <a:r>
              <a:rPr lang="ru-RU" sz="1400" dirty="0" smtClean="0"/>
              <a:t>2) Создать модель прогнозирования, которая будет выполнять следующие действия:</a:t>
            </a:r>
          </a:p>
          <a:p>
            <a:r>
              <a:rPr lang="ru-RU" sz="1400" dirty="0" smtClean="0"/>
              <a:t> </a:t>
            </a:r>
          </a:p>
          <a:p>
            <a:r>
              <a:rPr lang="ru-RU" sz="1400" dirty="0" smtClean="0"/>
              <a:t>-Определить, собирается ли клиент уйти или нет;</a:t>
            </a:r>
          </a:p>
          <a:p>
            <a:endParaRPr lang="ru-RU" sz="1400" dirty="0" smtClean="0"/>
          </a:p>
          <a:p>
            <a:r>
              <a:rPr lang="ru-RU" sz="1400" dirty="0" smtClean="0"/>
              <a:t>- Выбрать модель, которая будет связывать вероятность с оттоком, чтобы облегчить службе поддержки клиентов поиск клиентов, которые могут уйти,  в их усилиях по предотвращению оттока.</a:t>
            </a:r>
          </a:p>
          <a:p>
            <a:pPr>
              <a:lnSpc>
                <a:spcPct val="114000"/>
              </a:lnSpc>
            </a:pPr>
            <a:endParaRPr lang="en-US" sz="1400" dirty="0">
              <a:latin typeface="Montserrat Medium" panose="00000600000000000000" pitchFamily="2" charset="0"/>
            </a:endParaRPr>
          </a:p>
        </p:txBody>
      </p:sp>
      <p:sp>
        <p:nvSpPr>
          <p:cNvPr id="8" name="TextBox 7">
            <a:extLst>
              <a:ext uri="{FF2B5EF4-FFF2-40B4-BE49-F238E27FC236}">
                <a16:creationId xmlns:a16="http://schemas.microsoft.com/office/drawing/2014/main" xmlns="" id="{4459E3C1-E200-4D92-B8D3-6F6B6687A26B}"/>
              </a:ext>
            </a:extLst>
          </p:cNvPr>
          <p:cNvSpPr txBox="1"/>
          <p:nvPr/>
        </p:nvSpPr>
        <p:spPr>
          <a:xfrm>
            <a:off x="11680658" y="6550222"/>
            <a:ext cx="511342" cy="307777"/>
          </a:xfrm>
          <a:prstGeom prst="rect">
            <a:avLst/>
          </a:prstGeom>
          <a:noFill/>
        </p:spPr>
        <p:txBody>
          <a:bodyPr wrap="square" rtlCol="0">
            <a:spAutoFit/>
          </a:bodyPr>
          <a:lstStyle/>
          <a:p>
            <a:pPr algn="ctr"/>
            <a:r>
              <a:rPr lang="ru-RU" sz="1400" dirty="0">
                <a:solidFill>
                  <a:srgbClr val="0B2D50"/>
                </a:solidFill>
                <a:latin typeface="Montserrat Medium" panose="00000600000000000000" pitchFamily="2" charset="0"/>
              </a:rPr>
              <a:t>4</a:t>
            </a:r>
            <a:endParaRPr lang="en-US" sz="1400" dirty="0">
              <a:solidFill>
                <a:srgbClr val="0B2D50"/>
              </a:solidFill>
              <a:latin typeface="Montserrat Medium" panose="00000600000000000000" pitchFamily="2" charset="0"/>
            </a:endParaRPr>
          </a:p>
        </p:txBody>
      </p:sp>
    </p:spTree>
    <p:extLst>
      <p:ext uri="{BB962C8B-B14F-4D97-AF65-F5344CB8AC3E}">
        <p14:creationId xmlns:p14="http://schemas.microsoft.com/office/powerpoint/2010/main" xmlns="" val="3257779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6BA5DE7A-DA40-4CFC-A19A-DEB8C137BC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0" name="TextBox 19">
            <a:extLst>
              <a:ext uri="{FF2B5EF4-FFF2-40B4-BE49-F238E27FC236}">
                <a16:creationId xmlns:a16="http://schemas.microsoft.com/office/drawing/2014/main" xmlns="" id="{0CD0B306-6FC4-40F6-8D0A-E1A6DE4793E3}"/>
              </a:ext>
            </a:extLst>
          </p:cNvPr>
          <p:cNvSpPr txBox="1"/>
          <p:nvPr/>
        </p:nvSpPr>
        <p:spPr>
          <a:xfrm>
            <a:off x="6642975" y="1112067"/>
            <a:ext cx="5309937" cy="830997"/>
          </a:xfrm>
          <a:prstGeom prst="rect">
            <a:avLst/>
          </a:prstGeom>
          <a:noFill/>
        </p:spPr>
        <p:txBody>
          <a:bodyPr wrap="square" rtlCol="0">
            <a:spAutoFit/>
          </a:bodyPr>
          <a:lstStyle/>
          <a:p>
            <a:r>
              <a:rPr lang="ru-RU" sz="4800" dirty="0">
                <a:solidFill>
                  <a:srgbClr val="0B2D50"/>
                </a:solidFill>
                <a:latin typeface="Montserrat ExtraBold" panose="00000900000000000000" pitchFamily="2" charset="0"/>
              </a:rPr>
              <a:t>Набор данных</a:t>
            </a:r>
            <a:endParaRPr lang="en-US" sz="4800" dirty="0">
              <a:solidFill>
                <a:srgbClr val="0B2D50"/>
              </a:solidFill>
              <a:latin typeface="Montserrat ExtraBold" panose="00000900000000000000" pitchFamily="2" charset="0"/>
            </a:endParaRPr>
          </a:p>
        </p:txBody>
      </p:sp>
      <p:sp>
        <p:nvSpPr>
          <p:cNvPr id="21" name="TextBox 20">
            <a:extLst>
              <a:ext uri="{FF2B5EF4-FFF2-40B4-BE49-F238E27FC236}">
                <a16:creationId xmlns:a16="http://schemas.microsoft.com/office/drawing/2014/main" xmlns="" id="{2840BBE6-6257-46FE-B24E-8225C44F5CE7}"/>
              </a:ext>
            </a:extLst>
          </p:cNvPr>
          <p:cNvSpPr txBox="1"/>
          <p:nvPr/>
        </p:nvSpPr>
        <p:spPr>
          <a:xfrm>
            <a:off x="6719982" y="2092545"/>
            <a:ext cx="4648200" cy="3039294"/>
          </a:xfrm>
          <a:prstGeom prst="rect">
            <a:avLst/>
          </a:prstGeom>
          <a:noFill/>
        </p:spPr>
        <p:txBody>
          <a:bodyPr wrap="square" rtlCol="0">
            <a:spAutoFit/>
          </a:bodyPr>
          <a:lstStyle/>
          <a:p>
            <a:pPr>
              <a:lnSpc>
                <a:spcPct val="114000"/>
              </a:lnSpc>
            </a:pPr>
            <a:r>
              <a:rPr lang="ru-RU" sz="1400" dirty="0" smtClean="0"/>
              <a:t>Объем данных – 1000 строк с 14 атрибутами</a:t>
            </a:r>
          </a:p>
          <a:p>
            <a:pPr>
              <a:lnSpc>
                <a:spcPct val="114000"/>
              </a:lnSpc>
            </a:pPr>
            <a:endParaRPr lang="ru-RU" sz="1400" dirty="0" smtClean="0">
              <a:solidFill>
                <a:srgbClr val="0B2D50"/>
              </a:solidFill>
            </a:endParaRPr>
          </a:p>
          <a:p>
            <a:pPr>
              <a:lnSpc>
                <a:spcPct val="114000"/>
              </a:lnSpc>
            </a:pPr>
            <a:r>
              <a:rPr lang="ru-RU" sz="1400" dirty="0" smtClean="0">
                <a:solidFill>
                  <a:srgbClr val="0B2D50"/>
                </a:solidFill>
              </a:rPr>
              <a:t>Первичный набор данных после его изучения не требует </a:t>
            </a:r>
            <a:r>
              <a:rPr lang="ru-RU" sz="1400" dirty="0" smtClean="0">
                <a:ea typeface="Arial" panose="020B0604020202020204" pitchFamily="34" charset="0"/>
              </a:rPr>
              <a:t>очистки, так как не выявлено дубликатов, пропусков, противоречий и экстремальных значений</a:t>
            </a:r>
            <a:r>
              <a:rPr lang="ru-RU" sz="1000" dirty="0" smtClean="0">
                <a:latin typeface="Times New Roman" panose="02020603050405020304" pitchFamily="18" charset="0"/>
                <a:ea typeface="Arial" panose="020B0604020202020204" pitchFamily="34" charset="0"/>
              </a:rPr>
              <a:t>.</a:t>
            </a:r>
            <a:endParaRPr lang="en-US" sz="1000" dirty="0" smtClean="0">
              <a:solidFill>
                <a:srgbClr val="0B2D50"/>
              </a:solidFill>
              <a:latin typeface="Montserrat ExtraBold" panose="00000900000000000000" pitchFamily="2" charset="0"/>
            </a:endParaRPr>
          </a:p>
          <a:p>
            <a:pPr>
              <a:lnSpc>
                <a:spcPct val="114000"/>
              </a:lnSpc>
            </a:pPr>
            <a:endParaRPr lang="en-US" sz="1400" dirty="0" smtClean="0">
              <a:latin typeface="Montserrat Medium" panose="00000600000000000000" pitchFamily="2" charset="0"/>
            </a:endParaRPr>
          </a:p>
          <a:p>
            <a:pPr>
              <a:lnSpc>
                <a:spcPct val="114000"/>
              </a:lnSpc>
            </a:pPr>
            <a:r>
              <a:rPr lang="ru-RU" sz="1400" dirty="0" smtClean="0"/>
              <a:t>Пропущенные значения отсутствуют.</a:t>
            </a:r>
          </a:p>
          <a:p>
            <a:pPr>
              <a:lnSpc>
                <a:spcPct val="114000"/>
              </a:lnSpc>
            </a:pPr>
            <a:endParaRPr lang="en-US" sz="1400" dirty="0" smtClean="0">
              <a:latin typeface="Montserrat Medium" panose="00000600000000000000" pitchFamily="2" charset="0"/>
            </a:endParaRPr>
          </a:p>
          <a:p>
            <a:pPr>
              <a:lnSpc>
                <a:spcPct val="114000"/>
              </a:lnSpc>
            </a:pPr>
            <a:r>
              <a:rPr lang="ru-RU" sz="1400" dirty="0" smtClean="0"/>
              <a:t>Однако нам не потребуются первые 2 атрибута, поскольку они специфичны для клиента. </a:t>
            </a:r>
            <a:r>
              <a:rPr lang="en-US" sz="1400" u="sng" dirty="0" smtClean="0"/>
              <a:t>ID</a:t>
            </a:r>
            <a:r>
              <a:rPr lang="ru-RU" sz="1400" u="sng" dirty="0" smtClean="0"/>
              <a:t> клиента и фамилия</a:t>
            </a:r>
            <a:r>
              <a:rPr lang="ru-RU" sz="1400" dirty="0" smtClean="0"/>
              <a:t>, нам не нужна привязка к конкретному клиенту, поэтому мы исключаем и это</a:t>
            </a:r>
            <a:endParaRPr lang="ru-RU" sz="1400" dirty="0">
              <a:latin typeface="Montserrat Medium" panose="00000600000000000000" pitchFamily="2" charset="0"/>
            </a:endParaRPr>
          </a:p>
        </p:txBody>
      </p:sp>
      <p:sp>
        <p:nvSpPr>
          <p:cNvPr id="22" name="TextBox 21">
            <a:extLst>
              <a:ext uri="{FF2B5EF4-FFF2-40B4-BE49-F238E27FC236}">
                <a16:creationId xmlns:a16="http://schemas.microsoft.com/office/drawing/2014/main" xmlns="" id="{E6CAA403-D58C-4635-BF00-8AFA142719AF}"/>
              </a:ext>
            </a:extLst>
          </p:cNvPr>
          <p:cNvSpPr txBox="1"/>
          <p:nvPr/>
        </p:nvSpPr>
        <p:spPr>
          <a:xfrm>
            <a:off x="11680658" y="6550222"/>
            <a:ext cx="511342" cy="307777"/>
          </a:xfrm>
          <a:prstGeom prst="rect">
            <a:avLst/>
          </a:prstGeom>
          <a:noFill/>
        </p:spPr>
        <p:txBody>
          <a:bodyPr wrap="square" rtlCol="0">
            <a:spAutoFit/>
          </a:bodyPr>
          <a:lstStyle/>
          <a:p>
            <a:pPr algn="ctr"/>
            <a:r>
              <a:rPr lang="en-US" sz="1400" dirty="0">
                <a:solidFill>
                  <a:srgbClr val="0B2D50"/>
                </a:solidFill>
                <a:latin typeface="Montserrat Medium" panose="00000600000000000000" pitchFamily="2" charset="0"/>
              </a:rPr>
              <a:t>6</a:t>
            </a:r>
          </a:p>
        </p:txBody>
      </p:sp>
      <p:pic>
        <p:nvPicPr>
          <p:cNvPr id="1027" name="Picture 3"/>
          <p:cNvPicPr>
            <a:picLocks noChangeAspect="1" noChangeArrowheads="1"/>
          </p:cNvPicPr>
          <p:nvPr/>
        </p:nvPicPr>
        <p:blipFill>
          <a:blip r:embed="rId3" cstate="print"/>
          <a:srcRect/>
          <a:stretch>
            <a:fillRect/>
          </a:stretch>
        </p:blipFill>
        <p:spPr bwMode="auto">
          <a:xfrm>
            <a:off x="1061787" y="497305"/>
            <a:ext cx="5448300" cy="4114800"/>
          </a:xfrm>
          <a:prstGeom prst="rect">
            <a:avLst/>
          </a:prstGeom>
          <a:noFill/>
          <a:ln w="9525">
            <a:noFill/>
            <a:miter lim="800000"/>
            <a:headEnd/>
            <a:tailEnd/>
          </a:ln>
        </p:spPr>
      </p:pic>
      <p:grpSp>
        <p:nvGrpSpPr>
          <p:cNvPr id="9" name="Group 9">
            <a:extLst>
              <a:ext uri="{FF2B5EF4-FFF2-40B4-BE49-F238E27FC236}">
                <a16:creationId xmlns:a16="http://schemas.microsoft.com/office/drawing/2014/main" xmlns="" id="{79878523-2969-4838-B5F2-71DB4700C6D3}"/>
              </a:ext>
            </a:extLst>
          </p:cNvPr>
          <p:cNvGrpSpPr/>
          <p:nvPr/>
        </p:nvGrpSpPr>
        <p:grpSpPr>
          <a:xfrm>
            <a:off x="1012123" y="4550189"/>
            <a:ext cx="6578973" cy="2145796"/>
            <a:chOff x="4716014" y="1639851"/>
            <a:chExt cx="3888434" cy="2144865"/>
          </a:xfrm>
        </p:grpSpPr>
        <p:sp>
          <p:nvSpPr>
            <p:cNvPr id="10" name="TextBox 9">
              <a:extLst>
                <a:ext uri="{FF2B5EF4-FFF2-40B4-BE49-F238E27FC236}">
                  <a16:creationId xmlns:a16="http://schemas.microsoft.com/office/drawing/2014/main" xmlns="" id="{784AFDFC-C404-441D-A6FC-63B18949A3E1}"/>
                </a:ext>
              </a:extLst>
            </p:cNvPr>
            <p:cNvSpPr txBox="1"/>
            <p:nvPr/>
          </p:nvSpPr>
          <p:spPr>
            <a:xfrm>
              <a:off x="4716015" y="1846565"/>
              <a:ext cx="3888433" cy="1938151"/>
            </a:xfrm>
            <a:prstGeom prst="rect">
              <a:avLst/>
            </a:prstGeom>
            <a:noFill/>
          </p:spPr>
          <p:txBody>
            <a:bodyPr wrap="square" rtlCol="0">
              <a:spAutoFit/>
            </a:bodyPr>
            <a:lstStyle/>
            <a:p>
              <a:r>
                <a:rPr lang="ru-RU" sz="1200" dirty="0" smtClean="0"/>
                <a:t>Возникли такие вопросы: выборка за какой период времени, </a:t>
              </a:r>
            </a:p>
            <a:p>
              <a:r>
                <a:rPr lang="ru-RU" sz="1200" dirty="0" smtClean="0"/>
                <a:t>Дата выборки и какое значение имеет эта дата?</a:t>
              </a:r>
            </a:p>
            <a:p>
              <a:r>
                <a:rPr lang="ru-RU" sz="1200" dirty="0" smtClean="0"/>
                <a:t>Можно ли получить балансы за определенный период времени, а не за одну дату.</a:t>
              </a:r>
            </a:p>
            <a:p>
              <a:r>
                <a:rPr lang="ru-RU" sz="1200" dirty="0" smtClean="0"/>
                <a:t>Есть клиенты, которые ушли, но все еще имеют баланс на своем счете -что бы это значило? Могли ли они выйти из продукта, а не из банка?</a:t>
              </a:r>
            </a:p>
            <a:p>
              <a:r>
                <a:rPr lang="ru-RU" sz="1200" dirty="0" smtClean="0"/>
                <a:t>Что значит быть активным членом и есть ли в этом разница? Может быть, вместо этого лучше указать количество транзакций как по кредитам, так и по дебетам на счете?</a:t>
              </a:r>
            </a:p>
            <a:p>
              <a:r>
                <a:rPr lang="ru-RU" sz="1200" dirty="0" smtClean="0"/>
                <a:t>Разбивка продуктов, купленных покупателем, может предоставить больше информации, чем список количества продуктов.</a:t>
              </a:r>
            </a:p>
            <a:p>
              <a:r>
                <a:rPr lang="ru-RU" sz="1200" dirty="0" smtClean="0"/>
                <a:t> </a:t>
              </a:r>
              <a:endParaRPr lang="ru-RU" sz="1200" dirty="0"/>
            </a:p>
          </p:txBody>
        </p:sp>
        <p:sp>
          <p:nvSpPr>
            <p:cNvPr id="11" name="TextBox 10">
              <a:extLst>
                <a:ext uri="{FF2B5EF4-FFF2-40B4-BE49-F238E27FC236}">
                  <a16:creationId xmlns:a16="http://schemas.microsoft.com/office/drawing/2014/main" xmlns="" id="{DA6B9F02-7D55-46A8-B8F4-F59F5F3A094B}"/>
                </a:ext>
              </a:extLst>
            </p:cNvPr>
            <p:cNvSpPr txBox="1"/>
            <p:nvPr/>
          </p:nvSpPr>
          <p:spPr>
            <a:xfrm>
              <a:off x="4716014" y="1639851"/>
              <a:ext cx="3888433" cy="276879"/>
            </a:xfrm>
            <a:prstGeom prst="rect">
              <a:avLst/>
            </a:prstGeom>
            <a:noFill/>
          </p:spPr>
          <p:txBody>
            <a:bodyPr wrap="square" rtlCol="0">
              <a:spAutoFit/>
            </a:bodyPr>
            <a:lstStyle/>
            <a:p>
              <a:endParaRPr lang="ko-KR" altLang="en-US" sz="1200" b="1" dirty="0">
                <a:solidFill>
                  <a:schemeClr val="tx1">
                    <a:lumMod val="75000"/>
                    <a:lumOff val="25000"/>
                  </a:schemeClr>
                </a:solidFill>
                <a:latin typeface="Montserrat" panose="00000500000000000000" pitchFamily="2" charset="0"/>
              </a:endParaRPr>
            </a:p>
          </p:txBody>
        </p:sp>
      </p:grpSp>
    </p:spTree>
    <p:extLst>
      <p:ext uri="{BB962C8B-B14F-4D97-AF65-F5344CB8AC3E}">
        <p14:creationId xmlns:p14="http://schemas.microsoft.com/office/powerpoint/2010/main" xmlns="" val="2828229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перенос\1 не перенесено\плеханова\ИТОГОВАЯ РАБОТА\R2a.png"/>
          <p:cNvPicPr>
            <a:picLocks noChangeAspect="1" noChangeArrowheads="1"/>
          </p:cNvPicPr>
          <p:nvPr/>
        </p:nvPicPr>
        <p:blipFill>
          <a:blip r:embed="rId2" cstate="print"/>
          <a:srcRect/>
          <a:stretch>
            <a:fillRect/>
          </a:stretch>
        </p:blipFill>
        <p:spPr bwMode="auto">
          <a:xfrm>
            <a:off x="304144" y="271080"/>
            <a:ext cx="5981967" cy="4663528"/>
          </a:xfrm>
          <a:prstGeom prst="rect">
            <a:avLst/>
          </a:prstGeom>
          <a:noFill/>
        </p:spPr>
      </p:pic>
      <p:grpSp>
        <p:nvGrpSpPr>
          <p:cNvPr id="5" name="Group 9">
            <a:extLst>
              <a:ext uri="{FF2B5EF4-FFF2-40B4-BE49-F238E27FC236}">
                <a16:creationId xmlns:a16="http://schemas.microsoft.com/office/drawing/2014/main" xmlns="" id="{79878523-2969-4838-B5F2-71DB4700C6D3}"/>
              </a:ext>
            </a:extLst>
          </p:cNvPr>
          <p:cNvGrpSpPr/>
          <p:nvPr/>
        </p:nvGrpSpPr>
        <p:grpSpPr>
          <a:xfrm>
            <a:off x="6317220" y="1972527"/>
            <a:ext cx="4616540" cy="1776464"/>
            <a:chOff x="4716014" y="1639851"/>
            <a:chExt cx="3888434" cy="1775693"/>
          </a:xfrm>
        </p:grpSpPr>
        <p:sp>
          <p:nvSpPr>
            <p:cNvPr id="6" name="TextBox 5">
              <a:extLst>
                <a:ext uri="{FF2B5EF4-FFF2-40B4-BE49-F238E27FC236}">
                  <a16:creationId xmlns:a16="http://schemas.microsoft.com/office/drawing/2014/main" xmlns="" id="{784AFDFC-C404-441D-A6FC-63B18949A3E1}"/>
                </a:ext>
              </a:extLst>
            </p:cNvPr>
            <p:cNvSpPr txBox="1"/>
            <p:nvPr/>
          </p:nvSpPr>
          <p:spPr>
            <a:xfrm>
              <a:off x="4716015" y="1846565"/>
              <a:ext cx="3888433" cy="1568979"/>
            </a:xfrm>
            <a:prstGeom prst="rect">
              <a:avLst/>
            </a:prstGeom>
            <a:noFill/>
          </p:spPr>
          <p:txBody>
            <a:bodyPr wrap="square" rtlCol="0">
              <a:spAutoFit/>
            </a:bodyPr>
            <a:lstStyle/>
            <a:p>
              <a:r>
                <a:rPr lang="ru-RU" sz="1200" dirty="0" smtClean="0"/>
                <a:t>Видно, что 20% клиентов ушли. Таким образом, базовая модель может предсказать, что 20% клиентов уйдут. Учитывая, что 20% — это небольшое число, нам нужно убедиться, что выбранная модель действительно предсказывает с большой точностью эти 20%, поскольку банк заинтересован в выявлении и сохранении этой группы, а не в точном прогнозировании удержанных клиентов.</a:t>
              </a:r>
            </a:p>
            <a:p>
              <a:r>
                <a:rPr lang="ru-RU" sz="1200" dirty="0" smtClean="0"/>
                <a:t> </a:t>
              </a:r>
              <a:endParaRPr lang="ru-RU" sz="1200" dirty="0"/>
            </a:p>
          </p:txBody>
        </p:sp>
        <p:sp>
          <p:nvSpPr>
            <p:cNvPr id="7" name="TextBox 6">
              <a:extLst>
                <a:ext uri="{FF2B5EF4-FFF2-40B4-BE49-F238E27FC236}">
                  <a16:creationId xmlns:a16="http://schemas.microsoft.com/office/drawing/2014/main" xmlns="" id="{DA6B9F02-7D55-46A8-B8F4-F59F5F3A094B}"/>
                </a:ext>
              </a:extLst>
            </p:cNvPr>
            <p:cNvSpPr txBox="1"/>
            <p:nvPr/>
          </p:nvSpPr>
          <p:spPr>
            <a:xfrm>
              <a:off x="4716014" y="1639851"/>
              <a:ext cx="3888433" cy="276879"/>
            </a:xfrm>
            <a:prstGeom prst="rect">
              <a:avLst/>
            </a:prstGeom>
            <a:noFill/>
          </p:spPr>
          <p:txBody>
            <a:bodyPr wrap="square" rtlCol="0">
              <a:spAutoFit/>
            </a:bodyPr>
            <a:lstStyle/>
            <a:p>
              <a:endParaRPr lang="ko-KR" altLang="en-US" sz="1200" b="1" dirty="0">
                <a:solidFill>
                  <a:schemeClr val="tx1">
                    <a:lumMod val="75000"/>
                    <a:lumOff val="25000"/>
                  </a:schemeClr>
                </a:solidFill>
                <a:latin typeface="Montserrat" panose="00000500000000000000" pitchFamily="2" charset="0"/>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DA6B9F02-7D55-46A8-B8F4-F59F5F3A094B}"/>
              </a:ext>
            </a:extLst>
          </p:cNvPr>
          <p:cNvSpPr txBox="1"/>
          <p:nvPr/>
        </p:nvSpPr>
        <p:spPr>
          <a:xfrm>
            <a:off x="8001001" y="1144837"/>
            <a:ext cx="3784097" cy="4524315"/>
          </a:xfrm>
          <a:prstGeom prst="rect">
            <a:avLst/>
          </a:prstGeom>
          <a:noFill/>
        </p:spPr>
        <p:txBody>
          <a:bodyPr wrap="square" rtlCol="0">
            <a:spAutoFit/>
          </a:bodyPr>
          <a:lstStyle/>
          <a:p>
            <a:r>
              <a:rPr lang="ru-RU" sz="1200" dirty="0" smtClean="0"/>
              <a:t>Отметим следующее:</a:t>
            </a:r>
          </a:p>
          <a:p>
            <a:r>
              <a:rPr lang="ru-RU" sz="1200" dirty="0" smtClean="0"/>
              <a:t> </a:t>
            </a:r>
          </a:p>
          <a:p>
            <a:r>
              <a:rPr lang="ru-RU" sz="1200" dirty="0" smtClean="0"/>
              <a:t>- Большинство данных получены от лиц из Франции. Тем не менее, </a:t>
            </a:r>
            <a:r>
              <a:rPr lang="ru-RU" sz="1200" b="1" dirty="0" smtClean="0"/>
              <a:t>доля ушедших клиентов обратно пропорциональна количеству клиентов</a:t>
            </a:r>
            <a:r>
              <a:rPr lang="ru-RU" sz="1200" dirty="0" smtClean="0"/>
              <a:t>, что указывает на то, что у банка, </a:t>
            </a:r>
            <a:r>
              <a:rPr lang="ru-RU" sz="1200" u="sng" dirty="0" smtClean="0"/>
              <a:t>возможно, есть проблема</a:t>
            </a:r>
            <a:r>
              <a:rPr lang="ru-RU" sz="1200" dirty="0" smtClean="0"/>
              <a:t> (возможно, недостаточно ресурсов, выделенных для обслуживания клиентов).</a:t>
            </a:r>
          </a:p>
          <a:p>
            <a:r>
              <a:rPr lang="ru-RU" sz="1200" dirty="0" smtClean="0"/>
              <a:t>- Доля оттока клиентов-</a:t>
            </a:r>
            <a:r>
              <a:rPr lang="ru-RU" sz="1200" b="1" dirty="0" smtClean="0"/>
              <a:t>женщин ниже</a:t>
            </a:r>
            <a:r>
              <a:rPr lang="ru-RU" sz="1200" dirty="0" smtClean="0"/>
              <a:t>, чем доля клиентов-мужчин.</a:t>
            </a:r>
          </a:p>
          <a:p>
            <a:r>
              <a:rPr lang="ru-RU" sz="1200" dirty="0" smtClean="0"/>
              <a:t>- Интересно, что большинство клиентов, которые ушли, </a:t>
            </a:r>
            <a:r>
              <a:rPr lang="ru-RU" sz="1200" b="1" dirty="0" smtClean="0"/>
              <a:t>это клиенты с кредитными картами</a:t>
            </a:r>
            <a:r>
              <a:rPr lang="ru-RU" sz="1200" dirty="0" smtClean="0"/>
              <a:t>. Учитывая, что у большинства клиентов есть кредитные карты, это может оказаться </a:t>
            </a:r>
            <a:r>
              <a:rPr lang="ru-RU" sz="1200" u="sng" dirty="0" smtClean="0"/>
              <a:t>просто совпадением</a:t>
            </a:r>
            <a:r>
              <a:rPr lang="ru-RU" sz="1200" dirty="0" smtClean="0"/>
              <a:t>.</a:t>
            </a:r>
          </a:p>
          <a:p>
            <a:r>
              <a:rPr lang="ru-RU" sz="1200" dirty="0" smtClean="0"/>
              <a:t>- Неудивительно, что </a:t>
            </a:r>
            <a:r>
              <a:rPr lang="ru-RU" sz="1200" b="1" dirty="0" smtClean="0"/>
              <a:t>у неактивных членов отток больше</a:t>
            </a:r>
            <a:r>
              <a:rPr lang="ru-RU" sz="1200" dirty="0" smtClean="0"/>
              <a:t>. Беспокоит то, что </a:t>
            </a:r>
            <a:r>
              <a:rPr lang="ru-RU" sz="1200" u="sng" dirty="0" smtClean="0"/>
              <a:t>общая доля неактивных клиентов довольно высока</a:t>
            </a:r>
            <a:r>
              <a:rPr lang="ru-RU" sz="1200" dirty="0" smtClean="0"/>
              <a:t>, что говорит о том, что банку может понадобиться программа, чтобы превратить эту группу в активных клиентов, поскольку это определенно окажет положительное влияние на отток клиентов.</a:t>
            </a:r>
            <a:endParaRPr lang="ru-RU" sz="1200" dirty="0"/>
          </a:p>
        </p:txBody>
      </p:sp>
      <p:pic>
        <p:nvPicPr>
          <p:cNvPr id="2051" name="Picture 3" descr="C:\перенос\1 не перенесено\плеханова\ИТОГОВАЯ РАБОТА\R1 comm.png"/>
          <p:cNvPicPr>
            <a:picLocks noChangeAspect="1" noChangeArrowheads="1"/>
          </p:cNvPicPr>
          <p:nvPr/>
        </p:nvPicPr>
        <p:blipFill>
          <a:blip r:embed="rId2" cstate="print"/>
          <a:srcRect/>
          <a:stretch>
            <a:fillRect/>
          </a:stretch>
        </p:blipFill>
        <p:spPr bwMode="auto">
          <a:xfrm>
            <a:off x="148296" y="1198783"/>
            <a:ext cx="7813291" cy="4631226"/>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6B9F02-7D55-46A8-B8F4-F59F5F3A094B}"/>
              </a:ext>
            </a:extLst>
          </p:cNvPr>
          <p:cNvSpPr txBox="1"/>
          <p:nvPr/>
        </p:nvSpPr>
        <p:spPr>
          <a:xfrm>
            <a:off x="9128233" y="356561"/>
            <a:ext cx="2829912" cy="5632311"/>
          </a:xfrm>
          <a:prstGeom prst="rect">
            <a:avLst/>
          </a:prstGeom>
          <a:noFill/>
        </p:spPr>
        <p:txBody>
          <a:bodyPr wrap="square" rtlCol="0">
            <a:spAutoFit/>
          </a:bodyPr>
          <a:lstStyle/>
          <a:p>
            <a:r>
              <a:rPr lang="ru-RU" sz="1200" dirty="0" smtClean="0"/>
              <a:t>Отметим следующее:</a:t>
            </a:r>
          </a:p>
          <a:p>
            <a:r>
              <a:rPr lang="ru-RU" sz="1200" dirty="0" smtClean="0"/>
              <a:t> </a:t>
            </a:r>
          </a:p>
          <a:p>
            <a:r>
              <a:rPr lang="ru-RU" sz="1200" b="1" dirty="0" smtClean="0"/>
              <a:t>Пожилые клиенты</a:t>
            </a:r>
            <a:r>
              <a:rPr lang="ru-RU" sz="1200" dirty="0" smtClean="0"/>
              <a:t> обращают на себя больше внимания (отток выше), чем молодые, что намекает на разницу в предпочтениях в </a:t>
            </a:r>
            <a:r>
              <a:rPr lang="ru-RU" sz="1200" u="sng" dirty="0" smtClean="0"/>
              <a:t>обслуживании в возрастных категориях</a:t>
            </a:r>
            <a:r>
              <a:rPr lang="ru-RU" sz="1200" dirty="0" smtClean="0"/>
              <a:t>. Банку может потребоваться пересмотреть свой целевой рынок или пересмотреть стратегию удержания между различными возрастными группами.</a:t>
            </a:r>
          </a:p>
          <a:p>
            <a:endParaRPr lang="ru-RU" sz="1200" dirty="0" smtClean="0"/>
          </a:p>
          <a:p>
            <a:r>
              <a:rPr lang="ru-RU" sz="1200" dirty="0" smtClean="0"/>
              <a:t>Что касается </a:t>
            </a:r>
            <a:r>
              <a:rPr lang="ru-RU" sz="1200" b="1" dirty="0" smtClean="0"/>
              <a:t>стажа работы</a:t>
            </a:r>
            <a:r>
              <a:rPr lang="ru-RU" sz="1200" dirty="0" smtClean="0"/>
              <a:t>, клиенты, находящиеся на крайнем конце (очень мало либо наоборот много), </a:t>
            </a:r>
            <a:r>
              <a:rPr lang="ru-RU" sz="1200" u="sng" dirty="0" smtClean="0"/>
              <a:t>с большей вероятностью уйдут</a:t>
            </a:r>
            <a:r>
              <a:rPr lang="ru-RU" sz="1200" dirty="0" smtClean="0"/>
              <a:t> по сравнению с теми, кто имеет средний стаж работы..</a:t>
            </a:r>
          </a:p>
          <a:p>
            <a:endParaRPr lang="ru-RU" sz="1200" dirty="0" smtClean="0"/>
          </a:p>
          <a:p>
            <a:r>
              <a:rPr lang="ru-RU" sz="1200" dirty="0" smtClean="0"/>
              <a:t>К сожалению, </a:t>
            </a:r>
            <a:r>
              <a:rPr lang="ru-RU" sz="1200" u="sng" dirty="0" smtClean="0"/>
              <a:t>банк теряет клиентов </a:t>
            </a:r>
            <a:r>
              <a:rPr lang="ru-RU" sz="1200" b="1" dirty="0" smtClean="0"/>
              <a:t>со значительными остатками</a:t>
            </a:r>
            <a:r>
              <a:rPr lang="ru-RU" sz="1200" dirty="0" smtClean="0"/>
              <a:t> на банковских счетах, что, вероятно, ударит по их доступному капиталу для кредитования.</a:t>
            </a:r>
          </a:p>
          <a:p>
            <a:endParaRPr lang="ru-RU" sz="1200" dirty="0" smtClean="0"/>
          </a:p>
          <a:p>
            <a:r>
              <a:rPr lang="ru-RU" sz="1200" b="1" dirty="0" smtClean="0"/>
              <a:t>Ни продукт, ни зарплата</a:t>
            </a:r>
            <a:r>
              <a:rPr lang="ru-RU" sz="1200" dirty="0" smtClean="0"/>
              <a:t> не имеют существенного влияния на вероятность оттока.</a:t>
            </a:r>
          </a:p>
          <a:p>
            <a:endParaRPr lang="ko-KR" altLang="en-US" sz="1200" b="1" dirty="0">
              <a:solidFill>
                <a:schemeClr val="tx1">
                  <a:lumMod val="75000"/>
                  <a:lumOff val="25000"/>
                </a:schemeClr>
              </a:solidFill>
              <a:latin typeface="Montserrat" panose="00000500000000000000" pitchFamily="2" charset="0"/>
            </a:endParaRPr>
          </a:p>
        </p:txBody>
      </p:sp>
      <p:pic>
        <p:nvPicPr>
          <p:cNvPr id="4099" name="Picture 3" descr="C:\перенос\1 не перенесено\плеханова\ИТОГОВАЯ РАБОТА\R3 comm.png"/>
          <p:cNvPicPr>
            <a:picLocks noChangeAspect="1" noChangeArrowheads="1"/>
          </p:cNvPicPr>
          <p:nvPr/>
        </p:nvPicPr>
        <p:blipFill>
          <a:blip r:embed="rId2" cstate="print"/>
          <a:srcRect/>
          <a:stretch>
            <a:fillRect/>
          </a:stretch>
        </p:blipFill>
        <p:spPr bwMode="auto">
          <a:xfrm>
            <a:off x="140575" y="654872"/>
            <a:ext cx="8915400" cy="5311775"/>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c 2">
            <a:extLst>
              <a:ext uri="{FF2B5EF4-FFF2-40B4-BE49-F238E27FC236}">
                <a16:creationId xmlns:a16="http://schemas.microsoft.com/office/drawing/2014/main" xmlns="" id="{4DAE850F-ECA9-405E-B659-F53BD7ED70B0}"/>
              </a:ext>
            </a:extLst>
          </p:cNvPr>
          <p:cNvSpPr/>
          <p:nvPr/>
        </p:nvSpPr>
        <p:spPr>
          <a:xfrm>
            <a:off x="627960" y="1911491"/>
            <a:ext cx="3970151" cy="3970151"/>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4" name="Oval 3">
            <a:extLst>
              <a:ext uri="{FF2B5EF4-FFF2-40B4-BE49-F238E27FC236}">
                <a16:creationId xmlns:a16="http://schemas.microsoft.com/office/drawing/2014/main" xmlns="" id="{A4F966DF-07C0-445B-B5E0-9BFB98EA74C0}"/>
              </a:ext>
            </a:extLst>
          </p:cNvPr>
          <p:cNvSpPr/>
          <p:nvPr/>
        </p:nvSpPr>
        <p:spPr>
          <a:xfrm>
            <a:off x="3499505" y="2311356"/>
            <a:ext cx="216118" cy="216118"/>
          </a:xfrm>
          <a:prstGeom prst="ellipse">
            <a:avLst/>
          </a:prstGeom>
          <a:solidFill>
            <a:srgbClr val="0B2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4">
            <a:extLst>
              <a:ext uri="{FF2B5EF4-FFF2-40B4-BE49-F238E27FC236}">
                <a16:creationId xmlns:a16="http://schemas.microsoft.com/office/drawing/2014/main" xmlns="" id="{2A21C6DC-B99B-4C27-82DF-9E0B63466436}"/>
              </a:ext>
            </a:extLst>
          </p:cNvPr>
          <p:cNvSpPr/>
          <p:nvPr/>
        </p:nvSpPr>
        <p:spPr>
          <a:xfrm>
            <a:off x="5426505" y="2168265"/>
            <a:ext cx="549613" cy="549613"/>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6" name="Group 5">
            <a:extLst>
              <a:ext uri="{FF2B5EF4-FFF2-40B4-BE49-F238E27FC236}">
                <a16:creationId xmlns:a16="http://schemas.microsoft.com/office/drawing/2014/main" xmlns="" id="{5EE0B2EC-9A7F-4A56-BEF8-E0C9E3F4F39F}"/>
              </a:ext>
            </a:extLst>
          </p:cNvPr>
          <p:cNvGrpSpPr/>
          <p:nvPr/>
        </p:nvGrpSpPr>
        <p:grpSpPr>
          <a:xfrm>
            <a:off x="5741667" y="1052340"/>
            <a:ext cx="5704097" cy="1569660"/>
            <a:chOff x="4716014" y="1639849"/>
            <a:chExt cx="3888434" cy="1171915"/>
          </a:xfrm>
        </p:grpSpPr>
        <p:sp>
          <p:nvSpPr>
            <p:cNvPr id="7" name="TextBox 6">
              <a:extLst>
                <a:ext uri="{FF2B5EF4-FFF2-40B4-BE49-F238E27FC236}">
                  <a16:creationId xmlns:a16="http://schemas.microsoft.com/office/drawing/2014/main" xmlns="" id="{C4E4AB71-B721-4B4C-B790-254F0BAA16A1}"/>
                </a:ext>
              </a:extLst>
            </p:cNvPr>
            <p:cNvSpPr txBox="1"/>
            <p:nvPr/>
          </p:nvSpPr>
          <p:spPr>
            <a:xfrm>
              <a:off x="4716015" y="1846563"/>
              <a:ext cx="3888433" cy="285211"/>
            </a:xfrm>
            <a:prstGeom prst="rect">
              <a:avLst/>
            </a:prstGeom>
            <a:noFill/>
          </p:spPr>
          <p:txBody>
            <a:bodyPr wrap="square" rtlCol="0">
              <a:spAutoFit/>
            </a:bodyPr>
            <a:lstStyle/>
            <a:p>
              <a:pPr>
                <a:lnSpc>
                  <a:spcPct val="114000"/>
                </a:lnSpc>
              </a:pPr>
              <a:endParaRPr lang="en-US" sz="1200" dirty="0">
                <a:latin typeface="Montserrat" panose="00000500000000000000" pitchFamily="2" charset="0"/>
              </a:endParaRPr>
            </a:p>
          </p:txBody>
        </p:sp>
        <p:sp>
          <p:nvSpPr>
            <p:cNvPr id="8" name="TextBox 7">
              <a:extLst>
                <a:ext uri="{FF2B5EF4-FFF2-40B4-BE49-F238E27FC236}">
                  <a16:creationId xmlns:a16="http://schemas.microsoft.com/office/drawing/2014/main" xmlns="" id="{D62C9487-1BEA-4330-AFCA-91A6BAA35BFB}"/>
                </a:ext>
              </a:extLst>
            </p:cNvPr>
            <p:cNvSpPr txBox="1"/>
            <p:nvPr/>
          </p:nvSpPr>
          <p:spPr>
            <a:xfrm>
              <a:off x="4716014" y="1639849"/>
              <a:ext cx="3888433" cy="1171915"/>
            </a:xfrm>
            <a:prstGeom prst="rect">
              <a:avLst/>
            </a:prstGeom>
            <a:noFill/>
          </p:spPr>
          <p:txBody>
            <a:bodyPr wrap="square" rtlCol="0">
              <a:spAutoFit/>
            </a:bodyPr>
            <a:lstStyle/>
            <a:p>
              <a:r>
                <a:rPr lang="ru-RU" altLang="ko-KR" sz="1200" b="1" dirty="0" err="1">
                  <a:solidFill>
                    <a:schemeClr val="tx1">
                      <a:lumMod val="75000"/>
                      <a:lumOff val="25000"/>
                    </a:schemeClr>
                  </a:solidFill>
                  <a:latin typeface="Montserrat" panose="00000500000000000000" pitchFamily="2" charset="0"/>
                </a:rPr>
                <a:t>Логистическая</a:t>
              </a:r>
              <a:r>
                <a:rPr lang="ru-RU" altLang="ko-KR" sz="1200" b="1" dirty="0">
                  <a:solidFill>
                    <a:schemeClr val="tx1">
                      <a:lumMod val="75000"/>
                      <a:lumOff val="25000"/>
                    </a:schemeClr>
                  </a:solidFill>
                  <a:latin typeface="Montserrat" panose="00000500000000000000" pitchFamily="2" charset="0"/>
                </a:rPr>
                <a:t> </a:t>
              </a:r>
              <a:r>
                <a:rPr lang="ru-RU" altLang="ko-KR" sz="1200" b="1" dirty="0" smtClean="0">
                  <a:solidFill>
                    <a:schemeClr val="tx1">
                      <a:lumMod val="75000"/>
                      <a:lumOff val="25000"/>
                    </a:schemeClr>
                  </a:solidFill>
                  <a:latin typeface="Montserrat" panose="00000500000000000000" pitchFamily="2" charset="0"/>
                </a:rPr>
                <a:t>регрессия - </a:t>
              </a:r>
              <a:r>
                <a:rPr lang="ru-RU" sz="1200" dirty="0" smtClean="0"/>
                <a:t>статистическая модель, используемая для прогнозирования вероятности возникновения некоторого события путём его сравнения с </a:t>
              </a:r>
              <a:r>
                <a:rPr lang="ru-RU" sz="1200" b="1" dirty="0" err="1" smtClean="0"/>
                <a:t>логистической</a:t>
              </a:r>
              <a:r>
                <a:rPr lang="ru-RU" sz="1200" dirty="0" smtClean="0"/>
                <a:t> кривой. Эта </a:t>
              </a:r>
              <a:r>
                <a:rPr lang="ru-RU" sz="1200" b="1" dirty="0" smtClean="0"/>
                <a:t>регрессия</a:t>
              </a:r>
              <a:r>
                <a:rPr lang="ru-RU" sz="1200" dirty="0" smtClean="0"/>
                <a:t> выдаёт ответ в виде вероятности бинарного события (1 или 0).</a:t>
              </a:r>
              <a:br>
                <a:rPr lang="ru-RU" sz="1200" dirty="0" smtClean="0"/>
              </a:br>
              <a:r>
                <a:rPr lang="ru-RU" sz="1200" dirty="0" smtClean="0"/>
                <a:t>R-квадрат =1 означает, что вероятность оттока  клиентов банка полностью предсказуемы, если </a:t>
              </a:r>
              <a:r>
                <a:rPr lang="en-US" sz="1200" dirty="0" smtClean="0"/>
                <a:t>R2</a:t>
              </a:r>
              <a:r>
                <a:rPr lang="ru-RU" sz="1200" dirty="0" smtClean="0"/>
                <a:t> =0 , значит модель плохо  работает.</a:t>
              </a:r>
              <a:endParaRPr lang="en-US" sz="1200" dirty="0" smtClean="0"/>
            </a:p>
            <a:p>
              <a:r>
                <a:rPr lang="en-US" sz="1200" dirty="0" smtClean="0"/>
                <a:t>{'C': 100, '</a:t>
              </a:r>
              <a:r>
                <a:rPr lang="en-US" sz="1200" dirty="0" err="1" smtClean="0"/>
                <a:t>fit_intercept</a:t>
              </a:r>
              <a:r>
                <a:rPr lang="en-US" sz="1200" dirty="0" smtClean="0"/>
                <a:t>': True, '</a:t>
              </a:r>
              <a:r>
                <a:rPr lang="en-US" sz="1200" dirty="0" err="1" smtClean="0"/>
                <a:t>intercept_scaling</a:t>
              </a:r>
              <a:r>
                <a:rPr lang="en-US" sz="1200" dirty="0" smtClean="0"/>
                <a:t>': 1, '</a:t>
              </a:r>
              <a:r>
                <a:rPr lang="en-US" sz="1200" dirty="0" err="1" smtClean="0"/>
                <a:t>max_iter</a:t>
              </a:r>
              <a:r>
                <a:rPr lang="en-US" sz="1200" dirty="0" smtClean="0"/>
                <a:t>': 250, 'penalty': 'l2', '</a:t>
              </a:r>
              <a:r>
                <a:rPr lang="en-US" sz="1200" dirty="0" err="1" smtClean="0"/>
                <a:t>tol</a:t>
              </a:r>
              <a:r>
                <a:rPr lang="en-US" sz="1200" dirty="0" smtClean="0"/>
                <a:t>': 1e-05}</a:t>
              </a:r>
              <a:endParaRPr lang="ru-RU" altLang="ko-KR" sz="1200" b="1" dirty="0">
                <a:solidFill>
                  <a:schemeClr val="tx1">
                    <a:lumMod val="75000"/>
                    <a:lumOff val="25000"/>
                  </a:schemeClr>
                </a:solidFill>
                <a:latin typeface="Montserrat" panose="00000500000000000000" pitchFamily="2" charset="0"/>
              </a:endParaRPr>
            </a:p>
          </p:txBody>
        </p:sp>
      </p:grpSp>
      <p:sp>
        <p:nvSpPr>
          <p:cNvPr id="9" name="Oval 8">
            <a:extLst>
              <a:ext uri="{FF2B5EF4-FFF2-40B4-BE49-F238E27FC236}">
                <a16:creationId xmlns:a16="http://schemas.microsoft.com/office/drawing/2014/main" xmlns="" id="{B2E3E927-1A8D-44BD-A1FA-2E4D2E54E8BA}"/>
              </a:ext>
            </a:extLst>
          </p:cNvPr>
          <p:cNvSpPr/>
          <p:nvPr/>
        </p:nvSpPr>
        <p:spPr>
          <a:xfrm>
            <a:off x="6332718" y="5260493"/>
            <a:ext cx="549613" cy="549613"/>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10" name="Group 9">
            <a:extLst>
              <a:ext uri="{FF2B5EF4-FFF2-40B4-BE49-F238E27FC236}">
                <a16:creationId xmlns:a16="http://schemas.microsoft.com/office/drawing/2014/main" xmlns="" id="{79878523-2969-4838-B5F2-71DB4700C6D3}"/>
              </a:ext>
            </a:extLst>
          </p:cNvPr>
          <p:cNvGrpSpPr/>
          <p:nvPr/>
        </p:nvGrpSpPr>
        <p:grpSpPr>
          <a:xfrm>
            <a:off x="7066082" y="5165042"/>
            <a:ext cx="4616540" cy="668471"/>
            <a:chOff x="4716014" y="1639851"/>
            <a:chExt cx="3888434" cy="668182"/>
          </a:xfrm>
        </p:grpSpPr>
        <p:sp>
          <p:nvSpPr>
            <p:cNvPr id="11" name="TextBox 10">
              <a:extLst>
                <a:ext uri="{FF2B5EF4-FFF2-40B4-BE49-F238E27FC236}">
                  <a16:creationId xmlns:a16="http://schemas.microsoft.com/office/drawing/2014/main" xmlns="" id="{784AFDFC-C404-441D-A6FC-63B18949A3E1}"/>
                </a:ext>
              </a:extLst>
            </p:cNvPr>
            <p:cNvSpPr txBox="1"/>
            <p:nvPr/>
          </p:nvSpPr>
          <p:spPr>
            <a:xfrm>
              <a:off x="4716015" y="1846568"/>
              <a:ext cx="3888433" cy="461465"/>
            </a:xfrm>
            <a:prstGeom prst="rect">
              <a:avLst/>
            </a:prstGeom>
            <a:noFill/>
          </p:spPr>
          <p:txBody>
            <a:bodyPr wrap="square" rtlCol="0">
              <a:spAutoFit/>
            </a:bodyPr>
            <a:lstStyle/>
            <a:p>
              <a:r>
                <a:rPr lang="en-US" sz="1200" dirty="0" smtClean="0"/>
                <a:t>{'</a:t>
              </a:r>
              <a:r>
                <a:rPr lang="en-US" sz="1200" dirty="0" err="1" smtClean="0"/>
                <a:t>max_depth</a:t>
              </a:r>
              <a:r>
                <a:rPr lang="en-US" sz="1200" dirty="0" smtClean="0"/>
                <a:t>': 8, '</a:t>
              </a:r>
              <a:r>
                <a:rPr lang="en-US" sz="1200" dirty="0" err="1" smtClean="0"/>
                <a:t>max_features</a:t>
              </a:r>
              <a:r>
                <a:rPr lang="en-US" sz="1200" dirty="0" smtClean="0"/>
                <a:t>': 9, '</a:t>
              </a:r>
              <a:r>
                <a:rPr lang="en-US" sz="1200" dirty="0" err="1" smtClean="0"/>
                <a:t>min_samples_split</a:t>
              </a:r>
              <a:r>
                <a:rPr lang="en-US" sz="1200" dirty="0" smtClean="0"/>
                <a:t>': 6, '</a:t>
              </a:r>
              <a:r>
                <a:rPr lang="en-US" sz="1200" dirty="0" err="1" smtClean="0"/>
                <a:t>n_estimators</a:t>
              </a:r>
              <a:r>
                <a:rPr lang="en-US" sz="1200" dirty="0" smtClean="0"/>
                <a:t>': 50}</a:t>
              </a:r>
              <a:endParaRPr lang="ko-KR" altLang="en-US" sz="1200" dirty="0">
                <a:solidFill>
                  <a:schemeClr val="tx1">
                    <a:lumMod val="75000"/>
                    <a:lumOff val="25000"/>
                  </a:schemeClr>
                </a:solidFill>
                <a:latin typeface="Montserrat" panose="00000500000000000000" pitchFamily="2" charset="0"/>
              </a:endParaRPr>
            </a:p>
          </p:txBody>
        </p:sp>
        <p:sp>
          <p:nvSpPr>
            <p:cNvPr id="12" name="TextBox 11">
              <a:extLst>
                <a:ext uri="{FF2B5EF4-FFF2-40B4-BE49-F238E27FC236}">
                  <a16:creationId xmlns:a16="http://schemas.microsoft.com/office/drawing/2014/main" xmlns="" id="{DA6B9F02-7D55-46A8-B8F4-F59F5F3A094B}"/>
                </a:ext>
              </a:extLst>
            </p:cNvPr>
            <p:cNvSpPr txBox="1"/>
            <p:nvPr/>
          </p:nvSpPr>
          <p:spPr>
            <a:xfrm>
              <a:off x="4716014" y="1639851"/>
              <a:ext cx="3888433" cy="276879"/>
            </a:xfrm>
            <a:prstGeom prst="rect">
              <a:avLst/>
            </a:prstGeom>
            <a:noFill/>
          </p:spPr>
          <p:txBody>
            <a:bodyPr wrap="square" rtlCol="0">
              <a:spAutoFit/>
            </a:bodyPr>
            <a:lstStyle/>
            <a:p>
              <a:r>
                <a:rPr lang="ru-RU" altLang="ko-KR" sz="1200" b="1" dirty="0" smtClean="0">
                  <a:solidFill>
                    <a:schemeClr val="tx1">
                      <a:lumMod val="75000"/>
                      <a:lumOff val="25000"/>
                    </a:schemeClr>
                  </a:solidFill>
                  <a:latin typeface="Montserrat" panose="00000500000000000000" pitchFamily="2" charset="0"/>
                </a:rPr>
                <a:t>Случайный лес</a:t>
              </a:r>
              <a:endParaRPr lang="ko-KR" altLang="en-US" sz="1200" b="1" dirty="0">
                <a:solidFill>
                  <a:schemeClr val="tx1">
                    <a:lumMod val="75000"/>
                    <a:lumOff val="25000"/>
                  </a:schemeClr>
                </a:solidFill>
                <a:latin typeface="Montserrat" panose="00000500000000000000" pitchFamily="2" charset="0"/>
              </a:endParaRPr>
            </a:p>
          </p:txBody>
        </p:sp>
      </p:grpSp>
      <p:sp>
        <p:nvSpPr>
          <p:cNvPr id="17" name="Oval 16">
            <a:extLst>
              <a:ext uri="{FF2B5EF4-FFF2-40B4-BE49-F238E27FC236}">
                <a16:creationId xmlns:a16="http://schemas.microsoft.com/office/drawing/2014/main" xmlns="" id="{C7041FEA-03C2-4861-B10B-8A084EC80F16}"/>
              </a:ext>
            </a:extLst>
          </p:cNvPr>
          <p:cNvSpPr/>
          <p:nvPr/>
        </p:nvSpPr>
        <p:spPr>
          <a:xfrm>
            <a:off x="6122200" y="3086388"/>
            <a:ext cx="549613" cy="549613"/>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grpSp>
        <p:nvGrpSpPr>
          <p:cNvPr id="18" name="Group 17">
            <a:extLst>
              <a:ext uri="{FF2B5EF4-FFF2-40B4-BE49-F238E27FC236}">
                <a16:creationId xmlns:a16="http://schemas.microsoft.com/office/drawing/2014/main" xmlns="" id="{F7461E76-EB47-4A52-B4B2-D35F50B3A42A}"/>
              </a:ext>
            </a:extLst>
          </p:cNvPr>
          <p:cNvGrpSpPr/>
          <p:nvPr/>
        </p:nvGrpSpPr>
        <p:grpSpPr>
          <a:xfrm>
            <a:off x="6831501" y="3003102"/>
            <a:ext cx="5079347" cy="1776465"/>
            <a:chOff x="4716013" y="1639851"/>
            <a:chExt cx="4278248" cy="1775694"/>
          </a:xfrm>
        </p:grpSpPr>
        <p:sp>
          <p:nvSpPr>
            <p:cNvPr id="19" name="TextBox 18">
              <a:extLst>
                <a:ext uri="{FF2B5EF4-FFF2-40B4-BE49-F238E27FC236}">
                  <a16:creationId xmlns:a16="http://schemas.microsoft.com/office/drawing/2014/main" xmlns="" id="{8078A5F1-DCFF-41E1-88A3-FFBE83116D97}"/>
                </a:ext>
              </a:extLst>
            </p:cNvPr>
            <p:cNvSpPr txBox="1"/>
            <p:nvPr/>
          </p:nvSpPr>
          <p:spPr>
            <a:xfrm>
              <a:off x="4716014" y="1846566"/>
              <a:ext cx="3888433" cy="1568979"/>
            </a:xfrm>
            <a:prstGeom prst="rect">
              <a:avLst/>
            </a:prstGeom>
            <a:noFill/>
          </p:spPr>
          <p:txBody>
            <a:bodyPr wrap="square" rtlCol="0">
              <a:spAutoFit/>
            </a:bodyPr>
            <a:lstStyle/>
            <a:p>
              <a:r>
                <a:rPr lang="ru-RU" sz="1200" dirty="0" smtClean="0"/>
                <a:t>Выполняя процедуру полиномиальной </a:t>
              </a:r>
              <a:r>
                <a:rPr lang="ru-RU" sz="1200" dirty="0" err="1" smtClean="0"/>
                <a:t>логистической</a:t>
              </a:r>
              <a:r>
                <a:rPr lang="ru-RU" sz="1200" dirty="0" smtClean="0"/>
                <a:t> регрессии, я хочу оценить силу влияния возраста, пола, региона банка, наличия остатка на счету и другим параметрам  на вероятность оттока клиентов банка. По результатам банк может направить действия на выделенную группу клиентов на параметрам</a:t>
              </a:r>
              <a:endParaRPr lang="en-US" sz="1200" dirty="0" smtClean="0"/>
            </a:p>
            <a:p>
              <a:r>
                <a:rPr lang="en-US" sz="1200" dirty="0" smtClean="0"/>
                <a:t>{'C': 50, '</a:t>
              </a:r>
              <a:r>
                <a:rPr lang="en-US" sz="1200" dirty="0" err="1" smtClean="0"/>
                <a:t>fit_intercept</a:t>
              </a:r>
              <a:r>
                <a:rPr lang="en-US" sz="1200" dirty="0" smtClean="0"/>
                <a:t>': True, '</a:t>
              </a:r>
              <a:r>
                <a:rPr lang="en-US" sz="1200" dirty="0" err="1" smtClean="0"/>
                <a:t>intercept_scaling</a:t>
              </a:r>
              <a:r>
                <a:rPr lang="en-US" sz="1200" dirty="0" smtClean="0"/>
                <a:t>': 1, '</a:t>
              </a:r>
              <a:r>
                <a:rPr lang="en-US" sz="1200" dirty="0" err="1" smtClean="0"/>
                <a:t>max_iter</a:t>
              </a:r>
              <a:r>
                <a:rPr lang="en-US" sz="1200" dirty="0" smtClean="0"/>
                <a:t>': 300, 'penalty': 'l2', '</a:t>
              </a:r>
              <a:r>
                <a:rPr lang="en-US" sz="1200" dirty="0" err="1" smtClean="0"/>
                <a:t>tol</a:t>
              </a:r>
              <a:r>
                <a:rPr lang="en-US" sz="1200" dirty="0" smtClean="0"/>
                <a:t>': 0.0001}</a:t>
              </a:r>
              <a:endParaRPr lang="ko-KR" altLang="en-US" sz="1200" dirty="0">
                <a:solidFill>
                  <a:schemeClr val="tx1">
                    <a:lumMod val="75000"/>
                    <a:lumOff val="25000"/>
                  </a:schemeClr>
                </a:solidFill>
                <a:latin typeface="Montserrat" panose="00000500000000000000" pitchFamily="2" charset="0"/>
              </a:endParaRPr>
            </a:p>
          </p:txBody>
        </p:sp>
        <p:sp>
          <p:nvSpPr>
            <p:cNvPr id="20" name="TextBox 19">
              <a:extLst>
                <a:ext uri="{FF2B5EF4-FFF2-40B4-BE49-F238E27FC236}">
                  <a16:creationId xmlns:a16="http://schemas.microsoft.com/office/drawing/2014/main" xmlns="" id="{FDF69767-612D-4566-8DE3-ACE1F20BC295}"/>
                </a:ext>
              </a:extLst>
            </p:cNvPr>
            <p:cNvSpPr txBox="1"/>
            <p:nvPr/>
          </p:nvSpPr>
          <p:spPr>
            <a:xfrm>
              <a:off x="4716013" y="1639851"/>
              <a:ext cx="4278248" cy="276879"/>
            </a:xfrm>
            <a:prstGeom prst="rect">
              <a:avLst/>
            </a:prstGeom>
            <a:noFill/>
          </p:spPr>
          <p:txBody>
            <a:bodyPr wrap="square" rtlCol="0">
              <a:spAutoFit/>
            </a:bodyPr>
            <a:lstStyle/>
            <a:p>
              <a:r>
                <a:rPr lang="ru-RU" altLang="ko-KR" sz="1200" b="1" dirty="0" err="1" smtClean="0">
                  <a:solidFill>
                    <a:schemeClr val="tx1">
                      <a:lumMod val="75000"/>
                      <a:lumOff val="25000"/>
                    </a:schemeClr>
                  </a:solidFill>
                  <a:latin typeface="Montserrat" panose="00000500000000000000" pitchFamily="2" charset="0"/>
                </a:rPr>
                <a:t>Логистическую</a:t>
              </a:r>
              <a:r>
                <a:rPr lang="ru-RU" altLang="ko-KR" sz="1200" b="1" dirty="0" smtClean="0">
                  <a:solidFill>
                    <a:schemeClr val="tx1">
                      <a:lumMod val="75000"/>
                      <a:lumOff val="25000"/>
                    </a:schemeClr>
                  </a:solidFill>
                  <a:latin typeface="Montserrat" panose="00000500000000000000" pitchFamily="2" charset="0"/>
                </a:rPr>
                <a:t> регрессию с полиномиальным ядром</a:t>
              </a:r>
              <a:endParaRPr lang="ko-KR" altLang="en-US" sz="1200" b="1" dirty="0">
                <a:solidFill>
                  <a:schemeClr val="tx1">
                    <a:lumMod val="75000"/>
                    <a:lumOff val="25000"/>
                  </a:schemeClr>
                </a:solidFill>
                <a:latin typeface="Montserrat" panose="00000500000000000000" pitchFamily="2" charset="0"/>
              </a:endParaRPr>
            </a:p>
          </p:txBody>
        </p:sp>
      </p:grpSp>
      <p:sp>
        <p:nvSpPr>
          <p:cNvPr id="25" name="Oval 24">
            <a:extLst>
              <a:ext uri="{FF2B5EF4-FFF2-40B4-BE49-F238E27FC236}">
                <a16:creationId xmlns:a16="http://schemas.microsoft.com/office/drawing/2014/main" xmlns="" id="{054A2CEA-3079-43A6-A612-FDEB77701B6C}"/>
              </a:ext>
            </a:extLst>
          </p:cNvPr>
          <p:cNvSpPr/>
          <p:nvPr/>
        </p:nvSpPr>
        <p:spPr>
          <a:xfrm>
            <a:off x="4528561" y="3229480"/>
            <a:ext cx="216118" cy="216118"/>
          </a:xfrm>
          <a:prstGeom prst="ellipse">
            <a:avLst/>
          </a:prstGeom>
          <a:solidFill>
            <a:srgbClr val="81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25">
            <a:extLst>
              <a:ext uri="{FF2B5EF4-FFF2-40B4-BE49-F238E27FC236}">
                <a16:creationId xmlns:a16="http://schemas.microsoft.com/office/drawing/2014/main" xmlns="" id="{16F0D7E7-905D-4C30-BF55-9A4D4655A208}"/>
              </a:ext>
            </a:extLst>
          </p:cNvPr>
          <p:cNvSpPr/>
          <p:nvPr/>
        </p:nvSpPr>
        <p:spPr>
          <a:xfrm>
            <a:off x="4761437" y="4757198"/>
            <a:ext cx="216118" cy="216118"/>
          </a:xfrm>
          <a:prstGeom prst="ellipse">
            <a:avLst/>
          </a:prstGeom>
          <a:solidFill>
            <a:srgbClr val="C7E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9" name="Straight Connector 28">
            <a:extLst>
              <a:ext uri="{FF2B5EF4-FFF2-40B4-BE49-F238E27FC236}">
                <a16:creationId xmlns:a16="http://schemas.microsoft.com/office/drawing/2014/main" xmlns="" id="{28DA79B5-881C-444D-958B-8F628569E2B9}"/>
              </a:ext>
            </a:extLst>
          </p:cNvPr>
          <p:cNvCxnSpPr>
            <a:cxnSpLocks/>
          </p:cNvCxnSpPr>
          <p:nvPr/>
        </p:nvCxnSpPr>
        <p:spPr>
          <a:xfrm>
            <a:off x="4031017" y="2419463"/>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50B626A6-55EB-48D3-B2C4-C0CBC3DBF0E4}"/>
              </a:ext>
            </a:extLst>
          </p:cNvPr>
          <p:cNvCxnSpPr>
            <a:cxnSpLocks/>
          </p:cNvCxnSpPr>
          <p:nvPr/>
        </p:nvCxnSpPr>
        <p:spPr>
          <a:xfrm>
            <a:off x="4893393" y="3337586"/>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2F4FE18-BA16-44CF-BC4F-9356CCE0AEF8}"/>
              </a:ext>
            </a:extLst>
          </p:cNvPr>
          <p:cNvCxnSpPr>
            <a:cxnSpLocks/>
          </p:cNvCxnSpPr>
          <p:nvPr/>
        </p:nvCxnSpPr>
        <p:spPr>
          <a:xfrm>
            <a:off x="5134797" y="4865305"/>
            <a:ext cx="1084700" cy="628978"/>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58E3410E-A749-48E4-9074-A6AF5528F1F0}"/>
              </a:ext>
            </a:extLst>
          </p:cNvPr>
          <p:cNvSpPr txBox="1"/>
          <p:nvPr/>
        </p:nvSpPr>
        <p:spPr>
          <a:xfrm>
            <a:off x="904777" y="674077"/>
            <a:ext cx="5309937" cy="830997"/>
          </a:xfrm>
          <a:prstGeom prst="rect">
            <a:avLst/>
          </a:prstGeom>
          <a:noFill/>
        </p:spPr>
        <p:txBody>
          <a:bodyPr wrap="square" rtlCol="0">
            <a:spAutoFit/>
          </a:bodyPr>
          <a:lstStyle/>
          <a:p>
            <a:r>
              <a:rPr lang="ru-RU" sz="4800" dirty="0">
                <a:solidFill>
                  <a:srgbClr val="0B2D50"/>
                </a:solidFill>
                <a:latin typeface="Montserrat ExtraBold" panose="00000900000000000000" pitchFamily="2" charset="0"/>
              </a:rPr>
              <a:t>Модели</a:t>
            </a:r>
            <a:endParaRPr lang="en-US" sz="4800" dirty="0">
              <a:solidFill>
                <a:srgbClr val="0B2D50"/>
              </a:solidFill>
              <a:latin typeface="Montserrat ExtraBold" panose="00000900000000000000" pitchFamily="2" charset="0"/>
            </a:endParaRPr>
          </a:p>
        </p:txBody>
      </p:sp>
      <p:sp>
        <p:nvSpPr>
          <p:cNvPr id="47" name="Oval 46">
            <a:extLst>
              <a:ext uri="{FF2B5EF4-FFF2-40B4-BE49-F238E27FC236}">
                <a16:creationId xmlns:a16="http://schemas.microsoft.com/office/drawing/2014/main" xmlns="" id="{C0CEADEA-7A03-4CD0-823B-A2660D9824A1}"/>
              </a:ext>
            </a:extLst>
          </p:cNvPr>
          <p:cNvSpPr/>
          <p:nvPr/>
        </p:nvSpPr>
        <p:spPr>
          <a:xfrm>
            <a:off x="1975230" y="2819855"/>
            <a:ext cx="2504715" cy="2504715"/>
          </a:xfrm>
          <a:prstGeom prst="ellipse">
            <a:avLst/>
          </a:prstGeom>
          <a:solidFill>
            <a:srgbClr val="81B9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xmlns="" id="{792FE39A-C642-44F0-8EA0-F711C4B80574}"/>
              </a:ext>
            </a:extLst>
          </p:cNvPr>
          <p:cNvSpPr/>
          <p:nvPr/>
        </p:nvSpPr>
        <p:spPr>
          <a:xfrm>
            <a:off x="1029603" y="3605527"/>
            <a:ext cx="2504715" cy="2504715"/>
          </a:xfrm>
          <a:prstGeom prst="ellipse">
            <a:avLst/>
          </a:prstGeom>
          <a:solidFill>
            <a:srgbClr val="C7E0F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xmlns="" id="{0AFF32D7-1A67-42C4-A0EE-8C296CDBC889}"/>
              </a:ext>
            </a:extLst>
          </p:cNvPr>
          <p:cNvSpPr/>
          <p:nvPr/>
        </p:nvSpPr>
        <p:spPr>
          <a:xfrm>
            <a:off x="1273216" y="2728186"/>
            <a:ext cx="2504715" cy="2504715"/>
          </a:xfrm>
          <a:prstGeom prst="ellipse">
            <a:avLst/>
          </a:prstGeom>
          <a:solidFill>
            <a:srgbClr val="2784E1">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xmlns="" id="{ED949EFE-AAC0-4DCE-BB21-94971A80BE5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81960" y="3631753"/>
            <a:ext cx="1125615" cy="1058168"/>
          </a:xfrm>
          <a:prstGeom prst="rect">
            <a:avLst/>
          </a:prstGeom>
        </p:spPr>
      </p:pic>
      <p:sp>
        <p:nvSpPr>
          <p:cNvPr id="52" name="TextBox 51">
            <a:extLst>
              <a:ext uri="{FF2B5EF4-FFF2-40B4-BE49-F238E27FC236}">
                <a16:creationId xmlns:a16="http://schemas.microsoft.com/office/drawing/2014/main" xmlns="" id="{0823EA81-102B-4705-A8A6-259F4D80C1BE}"/>
              </a:ext>
            </a:extLst>
          </p:cNvPr>
          <p:cNvSpPr txBox="1"/>
          <p:nvPr/>
        </p:nvSpPr>
        <p:spPr>
          <a:xfrm>
            <a:off x="11680658" y="6550222"/>
            <a:ext cx="511342" cy="307777"/>
          </a:xfrm>
          <a:prstGeom prst="rect">
            <a:avLst/>
          </a:prstGeom>
          <a:noFill/>
        </p:spPr>
        <p:txBody>
          <a:bodyPr wrap="square" rtlCol="0">
            <a:spAutoFit/>
          </a:bodyPr>
          <a:lstStyle/>
          <a:p>
            <a:pPr algn="ctr"/>
            <a:r>
              <a:rPr lang="en-US" sz="1400" dirty="0">
                <a:solidFill>
                  <a:srgbClr val="0B2D50"/>
                </a:solidFill>
                <a:latin typeface="Montserrat Medium" panose="00000600000000000000" pitchFamily="2" charset="0"/>
              </a:rPr>
              <a:t>7</a:t>
            </a:r>
          </a:p>
        </p:txBody>
      </p:sp>
    </p:spTree>
    <p:extLst>
      <p:ext uri="{BB962C8B-B14F-4D97-AF65-F5344CB8AC3E}">
        <p14:creationId xmlns:p14="http://schemas.microsoft.com/office/powerpoint/2010/main" xmlns="" val="3653761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B722A5D-ED97-4D15-93AA-9DC9EC11D98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xmlns="" id="{B118B71E-EA6B-43C4-BFA6-F6DEE8C448D5}"/>
              </a:ext>
            </a:extLst>
          </p:cNvPr>
          <p:cNvSpPr/>
          <p:nvPr/>
        </p:nvSpPr>
        <p:spPr>
          <a:xfrm>
            <a:off x="8467725" y="2914650"/>
            <a:ext cx="161925" cy="161925"/>
          </a:xfrm>
          <a:prstGeom prst="ellipse">
            <a:avLst/>
          </a:prstGeom>
          <a:solidFill>
            <a:srgbClr val="0B2D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53977D9F-235A-4566-808C-A180BF373336}"/>
              </a:ext>
            </a:extLst>
          </p:cNvPr>
          <p:cNvSpPr/>
          <p:nvPr/>
        </p:nvSpPr>
        <p:spPr>
          <a:xfrm>
            <a:off x="9439275" y="3076575"/>
            <a:ext cx="106017" cy="106017"/>
          </a:xfrm>
          <a:prstGeom prst="ellipse">
            <a:avLst/>
          </a:prstGeom>
          <a:solidFill>
            <a:srgbClr val="0B2D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5439B1F6-B1A9-476F-8D67-B8FDAE2040DF}"/>
              </a:ext>
            </a:extLst>
          </p:cNvPr>
          <p:cNvSpPr txBox="1"/>
          <p:nvPr/>
        </p:nvSpPr>
        <p:spPr>
          <a:xfrm>
            <a:off x="908750" y="1083343"/>
            <a:ext cx="5309937" cy="830997"/>
          </a:xfrm>
          <a:prstGeom prst="rect">
            <a:avLst/>
          </a:prstGeom>
          <a:noFill/>
        </p:spPr>
        <p:txBody>
          <a:bodyPr wrap="square" rtlCol="0">
            <a:spAutoFit/>
          </a:bodyPr>
          <a:lstStyle/>
          <a:p>
            <a:r>
              <a:rPr lang="ru-RU" sz="4800" dirty="0">
                <a:solidFill>
                  <a:srgbClr val="0B2D50"/>
                </a:solidFill>
                <a:latin typeface="Montserrat ExtraBold" panose="00000900000000000000" pitchFamily="2" charset="0"/>
              </a:rPr>
              <a:t>Результаты</a:t>
            </a:r>
            <a:endParaRPr lang="en-US" sz="4800" dirty="0">
              <a:solidFill>
                <a:srgbClr val="0B2D50"/>
              </a:solidFill>
              <a:latin typeface="Montserrat ExtraBold" panose="00000900000000000000" pitchFamily="2" charset="0"/>
            </a:endParaRPr>
          </a:p>
        </p:txBody>
      </p:sp>
      <p:sp>
        <p:nvSpPr>
          <p:cNvPr id="11" name="TextBox 10">
            <a:extLst>
              <a:ext uri="{FF2B5EF4-FFF2-40B4-BE49-F238E27FC236}">
                <a16:creationId xmlns:a16="http://schemas.microsoft.com/office/drawing/2014/main" xmlns="" id="{69C6DC2A-4C75-4FB4-8E4D-774DE4096CAF}"/>
              </a:ext>
            </a:extLst>
          </p:cNvPr>
          <p:cNvSpPr txBox="1"/>
          <p:nvPr/>
        </p:nvSpPr>
        <p:spPr>
          <a:xfrm>
            <a:off x="11680658" y="6550222"/>
            <a:ext cx="511342" cy="307777"/>
          </a:xfrm>
          <a:prstGeom prst="rect">
            <a:avLst/>
          </a:prstGeom>
          <a:noFill/>
        </p:spPr>
        <p:txBody>
          <a:bodyPr wrap="square" rtlCol="0">
            <a:spAutoFit/>
          </a:bodyPr>
          <a:lstStyle/>
          <a:p>
            <a:pPr algn="ctr"/>
            <a:r>
              <a:rPr lang="en-US" sz="1400" dirty="0">
                <a:solidFill>
                  <a:srgbClr val="0B2D50"/>
                </a:solidFill>
                <a:latin typeface="Montserrat Medium" panose="00000600000000000000" pitchFamily="2" charset="0"/>
              </a:rPr>
              <a:t>8</a:t>
            </a:r>
          </a:p>
        </p:txBody>
      </p:sp>
      <p:graphicFrame>
        <p:nvGraphicFramePr>
          <p:cNvPr id="2" name="Таблица 1">
            <a:extLst>
              <a:ext uri="{FF2B5EF4-FFF2-40B4-BE49-F238E27FC236}">
                <a16:creationId xmlns:a16="http://schemas.microsoft.com/office/drawing/2014/main" xmlns="" id="{BFC5F1C8-977D-305C-76A5-1C0187F69A92}"/>
              </a:ext>
            </a:extLst>
          </p:cNvPr>
          <p:cNvGraphicFramePr>
            <a:graphicFrameLocks noGrp="1"/>
          </p:cNvGraphicFramePr>
          <p:nvPr>
            <p:extLst>
              <p:ext uri="{D42A27DB-BD31-4B8C-83A1-F6EECF244321}">
                <p14:modId xmlns:p14="http://schemas.microsoft.com/office/powerpoint/2010/main" xmlns="" val="3259798075"/>
              </p:ext>
            </p:extLst>
          </p:nvPr>
        </p:nvGraphicFramePr>
        <p:xfrm>
          <a:off x="1482973" y="1914341"/>
          <a:ext cx="8827676" cy="1700858"/>
        </p:xfrm>
        <a:graphic>
          <a:graphicData uri="http://schemas.openxmlformats.org/drawingml/2006/table">
            <a:tbl>
              <a:tblPr firstRow="1" firstCol="1" bandRow="1">
                <a:tableStyleId>{7DF18680-E054-41AD-8BC1-D1AEF772440D}</a:tableStyleId>
              </a:tblPr>
              <a:tblGrid>
                <a:gridCol w="4564051">
                  <a:extLst>
                    <a:ext uri="{9D8B030D-6E8A-4147-A177-3AD203B41FA5}">
                      <a16:colId xmlns:a16="http://schemas.microsoft.com/office/drawing/2014/main" xmlns="" val="2016364826"/>
                    </a:ext>
                  </a:extLst>
                </a:gridCol>
                <a:gridCol w="1683725">
                  <a:extLst>
                    <a:ext uri="{9D8B030D-6E8A-4147-A177-3AD203B41FA5}">
                      <a16:colId xmlns:a16="http://schemas.microsoft.com/office/drawing/2014/main" xmlns="" val="497826852"/>
                    </a:ext>
                  </a:extLst>
                </a:gridCol>
                <a:gridCol w="1484196">
                  <a:extLst>
                    <a:ext uri="{9D8B030D-6E8A-4147-A177-3AD203B41FA5}">
                      <a16:colId xmlns:a16="http://schemas.microsoft.com/office/drawing/2014/main" xmlns="" val="306283380"/>
                    </a:ext>
                  </a:extLst>
                </a:gridCol>
                <a:gridCol w="1095704">
                  <a:extLst>
                    <a:ext uri="{9D8B030D-6E8A-4147-A177-3AD203B41FA5}">
                      <a16:colId xmlns:a16="http://schemas.microsoft.com/office/drawing/2014/main" xmlns="" val="2640555893"/>
                    </a:ext>
                  </a:extLst>
                </a:gridCol>
              </a:tblGrid>
              <a:tr h="484292">
                <a:tc>
                  <a:txBody>
                    <a:bodyPr/>
                    <a:lstStyle/>
                    <a:p>
                      <a:pPr algn="just">
                        <a:lnSpc>
                          <a:spcPct val="107000"/>
                        </a:lnSpc>
                        <a:spcAft>
                          <a:spcPts val="800"/>
                        </a:spcAft>
                      </a:pPr>
                      <a:r>
                        <a:rPr lang="ru-RU" sz="1100" dirty="0">
                          <a:effectLst/>
                        </a:rPr>
                        <a:t>Показатель</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ru-RU" sz="1100" dirty="0" err="1" smtClean="0">
                          <a:effectLst/>
                          <a:latin typeface="Calibri" panose="020F0502020204030204" pitchFamily="34" charset="0"/>
                          <a:ea typeface="Calibri" panose="020F0502020204030204" pitchFamily="34" charset="0"/>
                          <a:cs typeface="Times New Roman" panose="02020603050405020304" pitchFamily="18" charset="0"/>
                        </a:rPr>
                        <a:t>Логистическая</a:t>
                      </a:r>
                      <a:r>
                        <a:rPr lang="ru-RU" sz="1100" dirty="0" smtClean="0">
                          <a:effectLst/>
                          <a:latin typeface="Calibri" panose="020F0502020204030204" pitchFamily="34" charset="0"/>
                          <a:ea typeface="Calibri" panose="020F0502020204030204" pitchFamily="34" charset="0"/>
                          <a:cs typeface="Times New Roman" panose="02020603050405020304" pitchFamily="18" charset="0"/>
                        </a:rPr>
                        <a:t> регрессия</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ru-RU" sz="1100" dirty="0" smtClean="0">
                          <a:effectLst/>
                        </a:rPr>
                        <a:t>Полиномиальная регрессия</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ru-RU" sz="1100" dirty="0" smtClean="0">
                          <a:effectLst/>
                        </a:rPr>
                        <a:t>Случайный лес</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19100631"/>
                  </a:ext>
                </a:extLst>
              </a:tr>
              <a:tr h="484292">
                <a:tc>
                  <a:txBody>
                    <a:bodyPr/>
                    <a:lstStyle/>
                    <a:p>
                      <a:pPr algn="just">
                        <a:lnSpc>
                          <a:spcPct val="107000"/>
                        </a:lnSpc>
                        <a:spcAft>
                          <a:spcPts val="800"/>
                        </a:spcAft>
                      </a:pPr>
                      <a:r>
                        <a:rPr lang="ru-RU" sz="11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100">
                          <a:effectLst/>
                        </a:rPr>
                        <a:t>R</a:t>
                      </a:r>
                      <a:r>
                        <a:rPr lang="en-US" sz="1100" baseline="30000">
                          <a:effectLst/>
                        </a:rPr>
                        <a:t>2</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100">
                          <a:effectLst/>
                        </a:rPr>
                        <a:t>R</a:t>
                      </a:r>
                      <a:r>
                        <a:rPr lang="en-US" sz="1100" baseline="30000">
                          <a:effectLst/>
                        </a:rPr>
                        <a:t>2</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100">
                          <a:effectLst/>
                        </a:rPr>
                        <a:t>R</a:t>
                      </a:r>
                      <a:r>
                        <a:rPr lang="en-US" sz="1100" baseline="30000">
                          <a:effectLst/>
                        </a:rPr>
                        <a:t>2</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76089048"/>
                  </a:ext>
                </a:extLst>
              </a:tr>
              <a:tr h="732274">
                <a:tc>
                  <a:txBody>
                    <a:bodyPr/>
                    <a:lstStyle/>
                    <a:p>
                      <a:pPr algn="just">
                        <a:lnSpc>
                          <a:spcPct val="107000"/>
                        </a:lnSpc>
                        <a:spcAft>
                          <a:spcPts val="800"/>
                        </a:spcAft>
                      </a:pPr>
                      <a:r>
                        <a:rPr lang="ru-RU" sz="1100" dirty="0" smtClean="0">
                          <a:effectLst/>
                        </a:rPr>
                        <a:t>Отток клиентов банка по продукту «кредитные карты»</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100" dirty="0" smtClean="0">
                          <a:effectLst/>
                        </a:rPr>
                        <a:t>0,</a:t>
                      </a:r>
                      <a:r>
                        <a:rPr lang="ru-RU" sz="1100" dirty="0" smtClean="0">
                          <a:effectLst/>
                        </a:rPr>
                        <a:t>81</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ru-RU" sz="1100" dirty="0" smtClean="0">
                          <a:effectLst/>
                        </a:rPr>
                        <a:t>0,8</a:t>
                      </a:r>
                      <a:r>
                        <a:rPr lang="en-US" sz="1100" dirty="0" smtClean="0">
                          <a:effectLst/>
                        </a:rPr>
                        <a:t>6</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ru-RU" sz="1100" dirty="0" smtClean="0">
                          <a:effectLst/>
                        </a:rPr>
                        <a:t>0,88</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34926310"/>
                  </a:ext>
                </a:extLst>
              </a:tr>
            </a:tbl>
          </a:graphicData>
        </a:graphic>
      </p:graphicFrame>
      <p:grpSp>
        <p:nvGrpSpPr>
          <p:cNvPr id="12" name="Group 9">
            <a:extLst>
              <a:ext uri="{FF2B5EF4-FFF2-40B4-BE49-F238E27FC236}">
                <a16:creationId xmlns:a16="http://schemas.microsoft.com/office/drawing/2014/main" xmlns="" id="{79878523-2969-4838-B5F2-71DB4700C6D3}"/>
              </a:ext>
            </a:extLst>
          </p:cNvPr>
          <p:cNvGrpSpPr/>
          <p:nvPr/>
        </p:nvGrpSpPr>
        <p:grpSpPr>
          <a:xfrm>
            <a:off x="1816164" y="3809206"/>
            <a:ext cx="8297414" cy="1912388"/>
            <a:chOff x="4716014" y="1639851"/>
            <a:chExt cx="3888434" cy="2501071"/>
          </a:xfrm>
        </p:grpSpPr>
        <p:sp>
          <p:nvSpPr>
            <p:cNvPr id="13" name="TextBox 12">
              <a:extLst>
                <a:ext uri="{FF2B5EF4-FFF2-40B4-BE49-F238E27FC236}">
                  <a16:creationId xmlns:a16="http://schemas.microsoft.com/office/drawing/2014/main" xmlns="" id="{784AFDFC-C404-441D-A6FC-63B18949A3E1}"/>
                </a:ext>
              </a:extLst>
            </p:cNvPr>
            <p:cNvSpPr txBox="1"/>
            <p:nvPr/>
          </p:nvSpPr>
          <p:spPr>
            <a:xfrm>
              <a:off x="4716015" y="1846569"/>
              <a:ext cx="3888433" cy="2294353"/>
            </a:xfrm>
            <a:prstGeom prst="rect">
              <a:avLst/>
            </a:prstGeom>
            <a:noFill/>
          </p:spPr>
          <p:txBody>
            <a:bodyPr wrap="square" rtlCol="0">
              <a:spAutoFit/>
            </a:bodyPr>
            <a:lstStyle/>
            <a:p>
              <a:r>
                <a:rPr lang="ru-RU" sz="1200" dirty="0" smtClean="0"/>
                <a:t>Исходя из приведенных выше результатов, моя главная цель состоит в том, чтобы предсказать клиентов, которые, возможно, уйдут, чтобы их можно было включить в какую-то схему для предотвращения оттока. </a:t>
              </a:r>
            </a:p>
            <a:p>
              <a:endParaRPr lang="ru-RU" sz="1200" dirty="0" smtClean="0"/>
            </a:p>
            <a:p>
              <a:r>
                <a:rPr lang="ru-RU" sz="1200" dirty="0" smtClean="0"/>
                <a:t>Учитывая, что в данных у нас было только 20% оттока, результат, превышающий этот базовый уровень, уже будет улучшением, но мы хотим получить как можно больше, пытаясь поддерживать высокую точность, чтобы банк мог эффективно обучать свои ресурсы для клиентов, выделенных моделью, не тратя слишком много ресурсов на ложные срабатывания.</a:t>
              </a:r>
            </a:p>
            <a:p>
              <a:r>
                <a:rPr lang="ru-RU" sz="1200" dirty="0" smtClean="0"/>
                <a:t>Из приведенного выше обзора подогнанных моделей лучшей моделью, обеспечивающей достойный баланс полноты и точности, является случайный лес</a:t>
              </a:r>
              <a:endParaRPr lang="ko-KR" altLang="en-US" sz="1200" dirty="0">
                <a:solidFill>
                  <a:schemeClr val="tx1">
                    <a:lumMod val="75000"/>
                    <a:lumOff val="25000"/>
                  </a:schemeClr>
                </a:solidFill>
                <a:latin typeface="Montserrat" panose="00000500000000000000" pitchFamily="2" charset="0"/>
              </a:endParaRPr>
            </a:p>
          </p:txBody>
        </p:sp>
        <p:sp>
          <p:nvSpPr>
            <p:cNvPr id="14" name="TextBox 13">
              <a:extLst>
                <a:ext uri="{FF2B5EF4-FFF2-40B4-BE49-F238E27FC236}">
                  <a16:creationId xmlns:a16="http://schemas.microsoft.com/office/drawing/2014/main" xmlns="" id="{DA6B9F02-7D55-46A8-B8F4-F59F5F3A094B}"/>
                </a:ext>
              </a:extLst>
            </p:cNvPr>
            <p:cNvSpPr txBox="1"/>
            <p:nvPr/>
          </p:nvSpPr>
          <p:spPr>
            <a:xfrm>
              <a:off x="4716014" y="1639851"/>
              <a:ext cx="3888433" cy="362266"/>
            </a:xfrm>
            <a:prstGeom prst="rect">
              <a:avLst/>
            </a:prstGeom>
            <a:noFill/>
          </p:spPr>
          <p:txBody>
            <a:bodyPr wrap="square" rtlCol="0">
              <a:spAutoFit/>
            </a:bodyPr>
            <a:lstStyle/>
            <a:p>
              <a:endParaRPr lang="ko-KR" altLang="en-US" sz="1200" b="1" dirty="0">
                <a:solidFill>
                  <a:schemeClr val="tx1">
                    <a:lumMod val="75000"/>
                    <a:lumOff val="25000"/>
                  </a:schemeClr>
                </a:solidFill>
                <a:latin typeface="Montserrat" panose="00000500000000000000" pitchFamily="2" charset="0"/>
              </a:endParaRPr>
            </a:p>
          </p:txBody>
        </p:sp>
      </p:grpSp>
    </p:spTree>
    <p:extLst>
      <p:ext uri="{BB962C8B-B14F-4D97-AF65-F5344CB8AC3E}">
        <p14:creationId xmlns:p14="http://schemas.microsoft.com/office/powerpoint/2010/main" xmlns="" val="36996512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4">
      <a:dk1>
        <a:srgbClr val="1F3864"/>
      </a:dk1>
      <a:lt1>
        <a:sysClr val="window" lastClr="FFFFFF"/>
      </a:lt1>
      <a:dk2>
        <a:srgbClr val="44546A"/>
      </a:dk2>
      <a:lt2>
        <a:srgbClr val="E7E6E6"/>
      </a:lt2>
      <a:accent1>
        <a:srgbClr val="F2B800"/>
      </a:accent1>
      <a:accent2>
        <a:srgbClr val="FFD965"/>
      </a:accent2>
      <a:accent3>
        <a:srgbClr val="D9E2F3"/>
      </a:accent3>
      <a:accent4>
        <a:srgbClr val="B4C6E7"/>
      </a:accent4>
      <a:accent5>
        <a:srgbClr val="8EAADB"/>
      </a:accent5>
      <a:accent6>
        <a:srgbClr val="1F3864"/>
      </a:accent6>
      <a:hlink>
        <a:srgbClr val="375623"/>
      </a:hlink>
      <a:folHlink>
        <a:srgbClr val="BF9000"/>
      </a:folHlink>
    </a:clrScheme>
    <a:fontScheme name="Custom 2">
      <a:majorFont>
        <a:latin typeface="Montserrat ExtraBold"/>
        <a:ea typeface=""/>
        <a:cs typeface=""/>
      </a:majorFont>
      <a:minorFont>
        <a:latin typeface="Montserrat Medium"/>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TotalTime>
  <Words>604</Words>
  <Application>Microsoft Office PowerPoint</Application>
  <PresentationFormat>Произвольный</PresentationFormat>
  <Paragraphs>98</Paragraphs>
  <Slides>11</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11</vt:i4>
      </vt:variant>
    </vt:vector>
  </HeadingPairs>
  <TitlesOfParts>
    <vt:vector size="12" baseType="lpstr">
      <vt:lpstr>Office Theme</vt:lpstr>
      <vt:lpstr>Слайд 1</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Павел Петлинский</dc:creator>
  <cp:lastModifiedBy>Jane</cp:lastModifiedBy>
  <cp:revision>57</cp:revision>
  <dcterms:created xsi:type="dcterms:W3CDTF">2021-03-14T08:09:35Z</dcterms:created>
  <dcterms:modified xsi:type="dcterms:W3CDTF">2022-12-15T16:18:09Z</dcterms:modified>
</cp:coreProperties>
</file>